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omments/comment1.xml" ContentType="application/vnd.openxmlformats-officedocument.presentationml.comment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23"/>
  </p:notesMasterIdLst>
  <p:handoutMasterIdLst>
    <p:handoutMasterId r:id="rId24"/>
  </p:handoutMasterIdLst>
  <p:sldIdLst>
    <p:sldId id="277" r:id="rId3"/>
    <p:sldId id="274" r:id="rId4"/>
    <p:sldId id="275" r:id="rId5"/>
    <p:sldId id="276" r:id="rId6"/>
    <p:sldId id="278" r:id="rId7"/>
    <p:sldId id="280" r:id="rId8"/>
    <p:sldId id="279" r:id="rId9"/>
    <p:sldId id="281" r:id="rId10"/>
    <p:sldId id="282" r:id="rId11"/>
    <p:sldId id="283" r:id="rId12"/>
    <p:sldId id="284" r:id="rId13"/>
    <p:sldId id="285" r:id="rId14"/>
    <p:sldId id="293" r:id="rId15"/>
    <p:sldId id="287" r:id="rId16"/>
    <p:sldId id="288" r:id="rId17"/>
    <p:sldId id="289" r:id="rId18"/>
    <p:sldId id="290" r:id="rId19"/>
    <p:sldId id="291" r:id="rId20"/>
    <p:sldId id="294" r:id="rId21"/>
    <p:sldId id="27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ido Palm" initials="GP" lastIdx="1" clrIdx="0"/>
  <p:cmAuthor id="2" name="Michel  Oldenburg" initials="MO" lastIdx="14" clrIdx="1">
    <p:extLst>
      <p:ext uri="{19B8F6BF-5375-455C-9EA6-DF929625EA0E}">
        <p15:presenceInfo xmlns:p15="http://schemas.microsoft.com/office/powerpoint/2012/main" userId="S::michel@smartidservices.com::e9511cd8-98d6-4c6a-bfec-d0dc03e182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00" autoAdjust="0"/>
    <p:restoredTop sz="94728"/>
  </p:normalViewPr>
  <p:slideViewPr>
    <p:cSldViewPr snapToGrid="0">
      <p:cViewPr varScale="1">
        <p:scale>
          <a:sx n="100" d="100"/>
          <a:sy n="100" d="100"/>
        </p:scale>
        <p:origin x="58" y="67"/>
      </p:cViewPr>
      <p:guideLst>
        <p:guide orient="horz" pos="2160"/>
        <p:guide pos="3840"/>
      </p:guideLst>
    </p:cSldViewPr>
  </p:slideViewPr>
  <p:notesTextViewPr>
    <p:cViewPr>
      <p:scale>
        <a:sx n="1" d="1"/>
        <a:sy n="1" d="1"/>
      </p:scale>
      <p:origin x="0" y="0"/>
    </p:cViewPr>
  </p:notesTextViewPr>
  <p:sorterViewPr>
    <p:cViewPr>
      <p:scale>
        <a:sx n="66" d="100"/>
        <a:sy n="66" d="100"/>
      </p:scale>
      <p:origin x="0" y="2248"/>
    </p:cViewPr>
  </p:sorter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6-19T21:42:47.236" idx="14">
    <p:pos x="10" y="10"/>
    <p:text>Mis het punt clubbuilding wordt nu niet specifiek gestuurd en met ingebed worden in Kiwanis organisatie, als groei/vitalisering de focus is. </p:text>
    <p:extLst>
      <p:ext uri="{C676402C-5697-4E1C-873F-D02D1690AC5C}">
        <p15:threadingInfo xmlns:p15="http://schemas.microsoft.com/office/powerpoint/2012/main" timeZoneBias="-120"/>
      </p:ext>
    </p:extLst>
  </p:cm>
</p:cmLst>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6.png"/><Relationship Id="rId4" Type="http://schemas.openxmlformats.org/officeDocument/2006/relationships/image" Target="../media/image17.svg"/></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svg"/><Relationship Id="rId1" Type="http://schemas.openxmlformats.org/officeDocument/2006/relationships/image" Target="../media/image18.png"/><Relationship Id="rId6" Type="http://schemas.openxmlformats.org/officeDocument/2006/relationships/image" Target="../media/image27.svg"/><Relationship Id="rId5" Type="http://schemas.openxmlformats.org/officeDocument/2006/relationships/image" Target="../media/image20.png"/><Relationship Id="rId4" Type="http://schemas.openxmlformats.org/officeDocument/2006/relationships/image" Target="../media/image25.svg"/></Relationships>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2.svg"/><Relationship Id="rId1" Type="http://schemas.openxmlformats.org/officeDocument/2006/relationships/image" Target="../media/image21.png"/><Relationship Id="rId6" Type="http://schemas.openxmlformats.org/officeDocument/2006/relationships/image" Target="../media/image36.svg"/><Relationship Id="rId5" Type="http://schemas.openxmlformats.org/officeDocument/2006/relationships/image" Target="../media/image23.png"/><Relationship Id="rId4" Type="http://schemas.openxmlformats.org/officeDocument/2006/relationships/image" Target="../media/image34.svg"/></Relationships>
</file>

<file path=ppt/diagrams/_rels/data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1.svg"/><Relationship Id="rId1" Type="http://schemas.openxmlformats.org/officeDocument/2006/relationships/image" Target="../media/image24.png"/><Relationship Id="rId6" Type="http://schemas.openxmlformats.org/officeDocument/2006/relationships/image" Target="../media/image43.svg"/><Relationship Id="rId5" Type="http://schemas.openxmlformats.org/officeDocument/2006/relationships/image" Target="../media/image25.png"/><Relationship Id="rId4" Type="http://schemas.openxmlformats.org/officeDocument/2006/relationships/image" Target="../media/image17.svg"/></Relationships>
</file>

<file path=ppt/diagrams/_rels/data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1.svg"/><Relationship Id="rId1" Type="http://schemas.openxmlformats.org/officeDocument/2006/relationships/image" Target="../media/image24.png"/><Relationship Id="rId6" Type="http://schemas.openxmlformats.org/officeDocument/2006/relationships/image" Target="../media/image43.svg"/><Relationship Id="rId5" Type="http://schemas.openxmlformats.org/officeDocument/2006/relationships/image" Target="../media/image25.png"/><Relationship Id="rId4" Type="http://schemas.openxmlformats.org/officeDocument/2006/relationships/image" Target="../media/image17.svg"/></Relationships>
</file>

<file path=ppt/diagrams/_rels/data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5.svg"/><Relationship Id="rId1" Type="http://schemas.openxmlformats.org/officeDocument/2006/relationships/image" Target="../media/image26.png"/><Relationship Id="rId6" Type="http://schemas.openxmlformats.org/officeDocument/2006/relationships/image" Target="../media/image47.svg"/><Relationship Id="rId5" Type="http://schemas.openxmlformats.org/officeDocument/2006/relationships/image" Target="../media/image27.png"/><Relationship Id="rId4" Type="http://schemas.openxmlformats.org/officeDocument/2006/relationships/image" Target="../media/image27.svg"/></Relationships>
</file>

<file path=ppt/diagrams/_rels/data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3.svg"/><Relationship Id="rId1" Type="http://schemas.openxmlformats.org/officeDocument/2006/relationships/image" Target="../media/image28.png"/><Relationship Id="rId6" Type="http://schemas.openxmlformats.org/officeDocument/2006/relationships/image" Target="../media/image53.svg"/><Relationship Id="rId5" Type="http://schemas.openxmlformats.org/officeDocument/2006/relationships/image" Target="../media/image30.png"/><Relationship Id="rId4" Type="http://schemas.openxmlformats.org/officeDocument/2006/relationships/image" Target="../media/image21.svg"/></Relationships>
</file>

<file path=ppt/diagrams/_rels/data8.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56.svg"/><Relationship Id="rId1" Type="http://schemas.openxmlformats.org/officeDocument/2006/relationships/image" Target="../media/image31.png"/><Relationship Id="rId6" Type="http://schemas.openxmlformats.org/officeDocument/2006/relationships/image" Target="../media/image60.svg"/><Relationship Id="rId5" Type="http://schemas.openxmlformats.org/officeDocument/2006/relationships/image" Target="../media/image33.png"/><Relationship Id="rId4" Type="http://schemas.openxmlformats.org/officeDocument/2006/relationships/image" Target="../media/image58.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2741BE-5602-40F8-BFC2-9A0EC688ADE0}"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712291A-60C6-48EE-87A5-C2217BB72CAF}">
      <dgm:prSet/>
      <dgm:spPr/>
      <dgm:t>
        <a:bodyPr/>
        <a:lstStyle/>
        <a:p>
          <a:pPr>
            <a:lnSpc>
              <a:spcPct val="100000"/>
            </a:lnSpc>
          </a:pPr>
          <a:r>
            <a:rPr lang="nl-NL" dirty="0"/>
            <a:t>Ontwikkel een Strategie voor de middellange termijn ,met draagvlak van het AB en de clubs.</a:t>
          </a:r>
          <a:endParaRPr lang="en-US" dirty="0"/>
        </a:p>
      </dgm:t>
    </dgm:pt>
    <dgm:pt modelId="{5C09F33B-3DEF-493C-AF8D-EB2AC6BF79CB}" type="parTrans" cxnId="{5307E3BD-EEB6-44B4-BA1C-2F24C14C2DE1}">
      <dgm:prSet/>
      <dgm:spPr/>
      <dgm:t>
        <a:bodyPr/>
        <a:lstStyle/>
        <a:p>
          <a:endParaRPr lang="en-US"/>
        </a:p>
      </dgm:t>
    </dgm:pt>
    <dgm:pt modelId="{BAF32C63-0828-4E6E-A37C-2FFBD9059B53}" type="sibTrans" cxnId="{5307E3BD-EEB6-44B4-BA1C-2F24C14C2DE1}">
      <dgm:prSet/>
      <dgm:spPr/>
      <dgm:t>
        <a:bodyPr/>
        <a:lstStyle/>
        <a:p>
          <a:pPr>
            <a:lnSpc>
              <a:spcPct val="100000"/>
            </a:lnSpc>
          </a:pPr>
          <a:endParaRPr lang="en-US"/>
        </a:p>
      </dgm:t>
    </dgm:pt>
    <dgm:pt modelId="{83C001E9-600B-485F-A02B-3A795229D9E7}">
      <dgm:prSet/>
      <dgm:spPr/>
      <dgm:t>
        <a:bodyPr/>
        <a:lstStyle/>
        <a:p>
          <a:pPr>
            <a:lnSpc>
              <a:spcPct val="100000"/>
            </a:lnSpc>
          </a:pPr>
          <a:r>
            <a:rPr lang="nl-NL" dirty="0"/>
            <a:t>Acteer als partner en doe voorstellen, gevraagd en ongevraagd, aan DB/AB wanneer bijstelling van de vigerende Strategie noodzakelijk wordt geacht. </a:t>
          </a:r>
          <a:endParaRPr lang="en-US" dirty="0"/>
        </a:p>
      </dgm:t>
    </dgm:pt>
    <dgm:pt modelId="{EDF5D0D1-0EEF-46CD-B2FD-5A8BC0B484F7}" type="parTrans" cxnId="{564D9108-3F77-4C8D-AE43-B3081C60E0EB}">
      <dgm:prSet/>
      <dgm:spPr/>
      <dgm:t>
        <a:bodyPr/>
        <a:lstStyle/>
        <a:p>
          <a:endParaRPr lang="en-US"/>
        </a:p>
      </dgm:t>
    </dgm:pt>
    <dgm:pt modelId="{DA20C79A-C258-4C93-A118-EC4C5995A1C2}" type="sibTrans" cxnId="{564D9108-3F77-4C8D-AE43-B3081C60E0EB}">
      <dgm:prSet/>
      <dgm:spPr/>
      <dgm:t>
        <a:bodyPr/>
        <a:lstStyle/>
        <a:p>
          <a:pPr>
            <a:lnSpc>
              <a:spcPct val="100000"/>
            </a:lnSpc>
          </a:pPr>
          <a:endParaRPr lang="en-US"/>
        </a:p>
      </dgm:t>
    </dgm:pt>
    <dgm:pt modelId="{0ABC107E-7865-4E68-A92D-92ED43AE0484}">
      <dgm:prSet/>
      <dgm:spPr/>
      <dgm:t>
        <a:bodyPr/>
        <a:lstStyle/>
        <a:p>
          <a:pPr>
            <a:lnSpc>
              <a:spcPct val="100000"/>
            </a:lnSpc>
          </a:pPr>
          <a:r>
            <a:rPr lang="nl-NL" dirty="0"/>
            <a:t>Geef Kiwanis Nederland en de  Kiwanis Clubs een duidelijke en onderscheidende positie binnen Kiwanis International</a:t>
          </a:r>
          <a:endParaRPr lang="en-US" dirty="0"/>
        </a:p>
      </dgm:t>
    </dgm:pt>
    <dgm:pt modelId="{F16DE5A1-5809-431A-8064-37FDEBA23DC2}" type="parTrans" cxnId="{8C449018-DB5C-44E3-B33D-BDFBCDA05F56}">
      <dgm:prSet/>
      <dgm:spPr/>
      <dgm:t>
        <a:bodyPr/>
        <a:lstStyle/>
        <a:p>
          <a:endParaRPr lang="en-US"/>
        </a:p>
      </dgm:t>
    </dgm:pt>
    <dgm:pt modelId="{86123FB5-A36A-4101-A559-C742719A042C}" type="sibTrans" cxnId="{8C449018-DB5C-44E3-B33D-BDFBCDA05F56}">
      <dgm:prSet/>
      <dgm:spPr/>
      <dgm:t>
        <a:bodyPr/>
        <a:lstStyle/>
        <a:p>
          <a:pPr>
            <a:lnSpc>
              <a:spcPct val="100000"/>
            </a:lnSpc>
          </a:pPr>
          <a:endParaRPr lang="en-US"/>
        </a:p>
      </dgm:t>
    </dgm:pt>
    <dgm:pt modelId="{3AA0483E-A332-4B36-B27D-DC159A0C5BCD}">
      <dgm:prSet/>
      <dgm:spPr/>
      <dgm:t>
        <a:bodyPr/>
        <a:lstStyle/>
        <a:p>
          <a:pPr>
            <a:lnSpc>
              <a:spcPct val="100000"/>
            </a:lnSpc>
          </a:pPr>
          <a:r>
            <a:rPr lang="nl-NL" dirty="0"/>
            <a:t>Evalueer de vigerende Strategie en rapporteer hierover jaarlijks aan de AV. </a:t>
          </a:r>
          <a:endParaRPr lang="en-US" dirty="0"/>
        </a:p>
      </dgm:t>
    </dgm:pt>
    <dgm:pt modelId="{6AF120C9-CAAC-41FE-9489-C8EEC9ED3075}" type="parTrans" cxnId="{E7AAA24C-B9C7-4230-AFFC-0903646F3130}">
      <dgm:prSet/>
      <dgm:spPr/>
      <dgm:t>
        <a:bodyPr/>
        <a:lstStyle/>
        <a:p>
          <a:endParaRPr lang="en-US"/>
        </a:p>
      </dgm:t>
    </dgm:pt>
    <dgm:pt modelId="{7F5F7704-22A8-454E-94FD-B5BE0420D2CF}" type="sibTrans" cxnId="{E7AAA24C-B9C7-4230-AFFC-0903646F3130}">
      <dgm:prSet/>
      <dgm:spPr/>
      <dgm:t>
        <a:bodyPr/>
        <a:lstStyle/>
        <a:p>
          <a:endParaRPr lang="en-US"/>
        </a:p>
      </dgm:t>
    </dgm:pt>
    <dgm:pt modelId="{3C430113-81F5-467F-A85C-A8649B3D8450}" type="pres">
      <dgm:prSet presAssocID="{602741BE-5602-40F8-BFC2-9A0EC688ADE0}" presName="root" presStyleCnt="0">
        <dgm:presLayoutVars>
          <dgm:dir/>
          <dgm:resizeHandles val="exact"/>
        </dgm:presLayoutVars>
      </dgm:prSet>
      <dgm:spPr/>
      <dgm:t>
        <a:bodyPr/>
        <a:lstStyle/>
        <a:p>
          <a:endParaRPr lang="nl-NL"/>
        </a:p>
      </dgm:t>
    </dgm:pt>
    <dgm:pt modelId="{B2DB59D5-BEBE-4C1F-B5EE-323B92FFF438}" type="pres">
      <dgm:prSet presAssocID="{602741BE-5602-40F8-BFC2-9A0EC688ADE0}" presName="container" presStyleCnt="0">
        <dgm:presLayoutVars>
          <dgm:dir/>
          <dgm:resizeHandles val="exact"/>
        </dgm:presLayoutVars>
      </dgm:prSet>
      <dgm:spPr/>
    </dgm:pt>
    <dgm:pt modelId="{EE4105BC-3815-40A1-85E8-EB372246633C}" type="pres">
      <dgm:prSet presAssocID="{E712291A-60C6-48EE-87A5-C2217BB72CAF}" presName="compNode" presStyleCnt="0"/>
      <dgm:spPr/>
    </dgm:pt>
    <dgm:pt modelId="{49F0C55C-30BD-4786-8FFE-D42375E8053B}" type="pres">
      <dgm:prSet presAssocID="{E712291A-60C6-48EE-87A5-C2217BB72CAF}" presName="iconBgRect" presStyleLbl="bgShp" presStyleIdx="0" presStyleCnt="4"/>
      <dgm:spPr/>
    </dgm:pt>
    <dgm:pt modelId="{6BEFF838-29C6-4680-B0CD-2979FC2C4DF8}" type="pres">
      <dgm:prSet presAssocID="{E712291A-60C6-48EE-87A5-C2217BB72CAF}"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Bitcoin"/>
        </a:ext>
      </dgm:extLst>
    </dgm:pt>
    <dgm:pt modelId="{1B0A96DB-4D9A-439D-A263-F64A3BE272C3}" type="pres">
      <dgm:prSet presAssocID="{E712291A-60C6-48EE-87A5-C2217BB72CAF}" presName="spaceRect" presStyleCnt="0"/>
      <dgm:spPr/>
    </dgm:pt>
    <dgm:pt modelId="{22EC890A-9205-4F15-A4F9-F21FC67E925F}" type="pres">
      <dgm:prSet presAssocID="{E712291A-60C6-48EE-87A5-C2217BB72CAF}" presName="textRect" presStyleLbl="revTx" presStyleIdx="0" presStyleCnt="4">
        <dgm:presLayoutVars>
          <dgm:chMax val="1"/>
          <dgm:chPref val="1"/>
        </dgm:presLayoutVars>
      </dgm:prSet>
      <dgm:spPr/>
      <dgm:t>
        <a:bodyPr/>
        <a:lstStyle/>
        <a:p>
          <a:endParaRPr lang="nl-NL"/>
        </a:p>
      </dgm:t>
    </dgm:pt>
    <dgm:pt modelId="{E9F492C4-AC90-432A-BDF0-E767B65204D5}" type="pres">
      <dgm:prSet presAssocID="{BAF32C63-0828-4E6E-A37C-2FFBD9059B53}" presName="sibTrans" presStyleLbl="sibTrans2D1" presStyleIdx="0" presStyleCnt="0"/>
      <dgm:spPr/>
      <dgm:t>
        <a:bodyPr/>
        <a:lstStyle/>
        <a:p>
          <a:endParaRPr lang="nl-NL"/>
        </a:p>
      </dgm:t>
    </dgm:pt>
    <dgm:pt modelId="{7A744E33-FDD7-47D7-84E0-3F92653BF0CE}" type="pres">
      <dgm:prSet presAssocID="{83C001E9-600B-485F-A02B-3A795229D9E7}" presName="compNode" presStyleCnt="0"/>
      <dgm:spPr/>
    </dgm:pt>
    <dgm:pt modelId="{5D38FEC7-2577-489F-8F6B-3190CB00ADC5}" type="pres">
      <dgm:prSet presAssocID="{83C001E9-600B-485F-A02B-3A795229D9E7}" presName="iconBgRect" presStyleLbl="bgShp" presStyleIdx="1" presStyleCnt="4"/>
      <dgm:spPr/>
    </dgm:pt>
    <dgm:pt modelId="{295EC70A-7947-43DE-9AD1-0820EFD84E41}" type="pres">
      <dgm:prSet presAssocID="{83C001E9-600B-485F-A02B-3A795229D9E7}"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Skeleton"/>
        </a:ext>
      </dgm:extLst>
    </dgm:pt>
    <dgm:pt modelId="{D52DA293-5726-4808-9D71-C1FBC7F8F7D2}" type="pres">
      <dgm:prSet presAssocID="{83C001E9-600B-485F-A02B-3A795229D9E7}" presName="spaceRect" presStyleCnt="0"/>
      <dgm:spPr/>
    </dgm:pt>
    <dgm:pt modelId="{8433B44A-D34E-44DC-A083-325317A226C4}" type="pres">
      <dgm:prSet presAssocID="{83C001E9-600B-485F-A02B-3A795229D9E7}" presName="textRect" presStyleLbl="revTx" presStyleIdx="1" presStyleCnt="4">
        <dgm:presLayoutVars>
          <dgm:chMax val="1"/>
          <dgm:chPref val="1"/>
        </dgm:presLayoutVars>
      </dgm:prSet>
      <dgm:spPr/>
      <dgm:t>
        <a:bodyPr/>
        <a:lstStyle/>
        <a:p>
          <a:endParaRPr lang="nl-NL"/>
        </a:p>
      </dgm:t>
    </dgm:pt>
    <dgm:pt modelId="{F6C0963C-B79D-428D-9261-A2686A0493B6}" type="pres">
      <dgm:prSet presAssocID="{DA20C79A-C258-4C93-A118-EC4C5995A1C2}" presName="sibTrans" presStyleLbl="sibTrans2D1" presStyleIdx="0" presStyleCnt="0"/>
      <dgm:spPr/>
      <dgm:t>
        <a:bodyPr/>
        <a:lstStyle/>
        <a:p>
          <a:endParaRPr lang="nl-NL"/>
        </a:p>
      </dgm:t>
    </dgm:pt>
    <dgm:pt modelId="{4D6F91E2-B1CC-43B2-A68D-4E522A36339A}" type="pres">
      <dgm:prSet presAssocID="{0ABC107E-7865-4E68-A92D-92ED43AE0484}" presName="compNode" presStyleCnt="0"/>
      <dgm:spPr/>
    </dgm:pt>
    <dgm:pt modelId="{7C31DFE6-A191-489F-BEDE-D741B22E5090}" type="pres">
      <dgm:prSet presAssocID="{0ABC107E-7865-4E68-A92D-92ED43AE0484}" presName="iconBgRect" presStyleLbl="bgShp" presStyleIdx="2" presStyleCnt="4"/>
      <dgm:spPr/>
    </dgm:pt>
    <dgm:pt modelId="{357730F8-A991-4F76-8B80-D9A0F66F7997}" type="pres">
      <dgm:prSet presAssocID="{0ABC107E-7865-4E68-A92D-92ED43AE0484}"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Marker"/>
        </a:ext>
      </dgm:extLst>
    </dgm:pt>
    <dgm:pt modelId="{E107EF21-5437-49A1-82CA-823BDA555F30}" type="pres">
      <dgm:prSet presAssocID="{0ABC107E-7865-4E68-A92D-92ED43AE0484}" presName="spaceRect" presStyleCnt="0"/>
      <dgm:spPr/>
    </dgm:pt>
    <dgm:pt modelId="{C8C73380-7D5A-4453-B710-F80D92A2F258}" type="pres">
      <dgm:prSet presAssocID="{0ABC107E-7865-4E68-A92D-92ED43AE0484}" presName="textRect" presStyleLbl="revTx" presStyleIdx="2" presStyleCnt="4">
        <dgm:presLayoutVars>
          <dgm:chMax val="1"/>
          <dgm:chPref val="1"/>
        </dgm:presLayoutVars>
      </dgm:prSet>
      <dgm:spPr/>
      <dgm:t>
        <a:bodyPr/>
        <a:lstStyle/>
        <a:p>
          <a:endParaRPr lang="nl-NL"/>
        </a:p>
      </dgm:t>
    </dgm:pt>
    <dgm:pt modelId="{B6FF8429-F72B-4B44-91AA-2F938F005C79}" type="pres">
      <dgm:prSet presAssocID="{86123FB5-A36A-4101-A559-C742719A042C}" presName="sibTrans" presStyleLbl="sibTrans2D1" presStyleIdx="0" presStyleCnt="0"/>
      <dgm:spPr/>
      <dgm:t>
        <a:bodyPr/>
        <a:lstStyle/>
        <a:p>
          <a:endParaRPr lang="nl-NL"/>
        </a:p>
      </dgm:t>
    </dgm:pt>
    <dgm:pt modelId="{29ED1993-C3C8-48B2-9C96-187004D545B9}" type="pres">
      <dgm:prSet presAssocID="{3AA0483E-A332-4B36-B27D-DC159A0C5BCD}" presName="compNode" presStyleCnt="0"/>
      <dgm:spPr/>
    </dgm:pt>
    <dgm:pt modelId="{5A6EF9E7-03AB-45AD-8398-1C957EC35611}" type="pres">
      <dgm:prSet presAssocID="{3AA0483E-A332-4B36-B27D-DC159A0C5BCD}" presName="iconBgRect" presStyleLbl="bgShp" presStyleIdx="3" presStyleCnt="4"/>
      <dgm:spPr/>
    </dgm:pt>
    <dgm:pt modelId="{3D8C458A-336C-47E9-92A0-39D19D3ADFDD}" type="pres">
      <dgm:prSet presAssocID="{3AA0483E-A332-4B36-B27D-DC159A0C5BCD}"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Database"/>
        </a:ext>
      </dgm:extLst>
    </dgm:pt>
    <dgm:pt modelId="{A088F871-DC5C-4E4B-93E2-80D7BC8DE997}" type="pres">
      <dgm:prSet presAssocID="{3AA0483E-A332-4B36-B27D-DC159A0C5BCD}" presName="spaceRect" presStyleCnt="0"/>
      <dgm:spPr/>
    </dgm:pt>
    <dgm:pt modelId="{C1DBD841-A7CC-482B-9767-1622027E9F73}" type="pres">
      <dgm:prSet presAssocID="{3AA0483E-A332-4B36-B27D-DC159A0C5BCD}" presName="textRect" presStyleLbl="revTx" presStyleIdx="3" presStyleCnt="4">
        <dgm:presLayoutVars>
          <dgm:chMax val="1"/>
          <dgm:chPref val="1"/>
        </dgm:presLayoutVars>
      </dgm:prSet>
      <dgm:spPr/>
      <dgm:t>
        <a:bodyPr/>
        <a:lstStyle/>
        <a:p>
          <a:endParaRPr lang="nl-NL"/>
        </a:p>
      </dgm:t>
    </dgm:pt>
  </dgm:ptLst>
  <dgm:cxnLst>
    <dgm:cxn modelId="{590D3900-CA02-504D-AB0F-38245775E44A}" type="presOf" srcId="{86123FB5-A36A-4101-A559-C742719A042C}" destId="{B6FF8429-F72B-4B44-91AA-2F938F005C79}" srcOrd="0" destOrd="0" presId="urn:microsoft.com/office/officeart/2018/2/layout/IconCircleList"/>
    <dgm:cxn modelId="{5307E3BD-EEB6-44B4-BA1C-2F24C14C2DE1}" srcId="{602741BE-5602-40F8-BFC2-9A0EC688ADE0}" destId="{E712291A-60C6-48EE-87A5-C2217BB72CAF}" srcOrd="0" destOrd="0" parTransId="{5C09F33B-3DEF-493C-AF8D-EB2AC6BF79CB}" sibTransId="{BAF32C63-0828-4E6E-A37C-2FFBD9059B53}"/>
    <dgm:cxn modelId="{E7AAA24C-B9C7-4230-AFFC-0903646F3130}" srcId="{602741BE-5602-40F8-BFC2-9A0EC688ADE0}" destId="{3AA0483E-A332-4B36-B27D-DC159A0C5BCD}" srcOrd="3" destOrd="0" parTransId="{6AF120C9-CAAC-41FE-9489-C8EEC9ED3075}" sibTransId="{7F5F7704-22A8-454E-94FD-B5BE0420D2CF}"/>
    <dgm:cxn modelId="{A9F69FAE-5B41-4548-A530-57F5F8FF5D37}" type="presOf" srcId="{BAF32C63-0828-4E6E-A37C-2FFBD9059B53}" destId="{E9F492C4-AC90-432A-BDF0-E767B65204D5}" srcOrd="0" destOrd="0" presId="urn:microsoft.com/office/officeart/2018/2/layout/IconCircleList"/>
    <dgm:cxn modelId="{8C449018-DB5C-44E3-B33D-BDFBCDA05F56}" srcId="{602741BE-5602-40F8-BFC2-9A0EC688ADE0}" destId="{0ABC107E-7865-4E68-A92D-92ED43AE0484}" srcOrd="2" destOrd="0" parTransId="{F16DE5A1-5809-431A-8064-37FDEBA23DC2}" sibTransId="{86123FB5-A36A-4101-A559-C742719A042C}"/>
    <dgm:cxn modelId="{3EB3C1B1-77F7-3D47-9737-688BD7FA60D4}" type="presOf" srcId="{3AA0483E-A332-4B36-B27D-DC159A0C5BCD}" destId="{C1DBD841-A7CC-482B-9767-1622027E9F73}" srcOrd="0" destOrd="0" presId="urn:microsoft.com/office/officeart/2018/2/layout/IconCircleList"/>
    <dgm:cxn modelId="{391B474B-31B0-4241-BB65-85862556D6EE}" type="presOf" srcId="{602741BE-5602-40F8-BFC2-9A0EC688ADE0}" destId="{3C430113-81F5-467F-A85C-A8649B3D8450}" srcOrd="0" destOrd="0" presId="urn:microsoft.com/office/officeart/2018/2/layout/IconCircleList"/>
    <dgm:cxn modelId="{51D3BB98-9A11-1649-99D0-B8EE69978B6C}" type="presOf" srcId="{E712291A-60C6-48EE-87A5-C2217BB72CAF}" destId="{22EC890A-9205-4F15-A4F9-F21FC67E925F}" srcOrd="0" destOrd="0" presId="urn:microsoft.com/office/officeart/2018/2/layout/IconCircleList"/>
    <dgm:cxn modelId="{D2A123B5-C25B-3340-9B3C-A796DFF84152}" type="presOf" srcId="{DA20C79A-C258-4C93-A118-EC4C5995A1C2}" destId="{F6C0963C-B79D-428D-9261-A2686A0493B6}" srcOrd="0" destOrd="0" presId="urn:microsoft.com/office/officeart/2018/2/layout/IconCircleList"/>
    <dgm:cxn modelId="{564D9108-3F77-4C8D-AE43-B3081C60E0EB}" srcId="{602741BE-5602-40F8-BFC2-9A0EC688ADE0}" destId="{83C001E9-600B-485F-A02B-3A795229D9E7}" srcOrd="1" destOrd="0" parTransId="{EDF5D0D1-0EEF-46CD-B2FD-5A8BC0B484F7}" sibTransId="{DA20C79A-C258-4C93-A118-EC4C5995A1C2}"/>
    <dgm:cxn modelId="{DA448BF2-6E5B-3042-B828-92987A6A85B8}" type="presOf" srcId="{83C001E9-600B-485F-A02B-3A795229D9E7}" destId="{8433B44A-D34E-44DC-A083-325317A226C4}" srcOrd="0" destOrd="0" presId="urn:microsoft.com/office/officeart/2018/2/layout/IconCircleList"/>
    <dgm:cxn modelId="{77639AAD-C543-A54C-906F-8A20D411644E}" type="presOf" srcId="{0ABC107E-7865-4E68-A92D-92ED43AE0484}" destId="{C8C73380-7D5A-4453-B710-F80D92A2F258}" srcOrd="0" destOrd="0" presId="urn:microsoft.com/office/officeart/2018/2/layout/IconCircleList"/>
    <dgm:cxn modelId="{7F65A3E2-0D0E-644B-B15B-969C87507243}" type="presParOf" srcId="{3C430113-81F5-467F-A85C-A8649B3D8450}" destId="{B2DB59D5-BEBE-4C1F-B5EE-323B92FFF438}" srcOrd="0" destOrd="0" presId="urn:microsoft.com/office/officeart/2018/2/layout/IconCircleList"/>
    <dgm:cxn modelId="{38256084-1B3E-B141-A7F9-291D022473D1}" type="presParOf" srcId="{B2DB59D5-BEBE-4C1F-B5EE-323B92FFF438}" destId="{EE4105BC-3815-40A1-85E8-EB372246633C}" srcOrd="0" destOrd="0" presId="urn:microsoft.com/office/officeart/2018/2/layout/IconCircleList"/>
    <dgm:cxn modelId="{65CED261-0070-6642-851C-7C40BACD5DA8}" type="presParOf" srcId="{EE4105BC-3815-40A1-85E8-EB372246633C}" destId="{49F0C55C-30BD-4786-8FFE-D42375E8053B}" srcOrd="0" destOrd="0" presId="urn:microsoft.com/office/officeart/2018/2/layout/IconCircleList"/>
    <dgm:cxn modelId="{91CAD179-85B7-9A4A-8468-7C6508218B48}" type="presParOf" srcId="{EE4105BC-3815-40A1-85E8-EB372246633C}" destId="{6BEFF838-29C6-4680-B0CD-2979FC2C4DF8}" srcOrd="1" destOrd="0" presId="urn:microsoft.com/office/officeart/2018/2/layout/IconCircleList"/>
    <dgm:cxn modelId="{9A2A60BC-9FC7-6540-A8EC-585FB349EE3B}" type="presParOf" srcId="{EE4105BC-3815-40A1-85E8-EB372246633C}" destId="{1B0A96DB-4D9A-439D-A263-F64A3BE272C3}" srcOrd="2" destOrd="0" presId="urn:microsoft.com/office/officeart/2018/2/layout/IconCircleList"/>
    <dgm:cxn modelId="{71C1F870-48F6-B34A-9CA0-7B864BFCE35B}" type="presParOf" srcId="{EE4105BC-3815-40A1-85E8-EB372246633C}" destId="{22EC890A-9205-4F15-A4F9-F21FC67E925F}" srcOrd="3" destOrd="0" presId="urn:microsoft.com/office/officeart/2018/2/layout/IconCircleList"/>
    <dgm:cxn modelId="{73D7D61E-10FB-BD44-994B-226A6088DA66}" type="presParOf" srcId="{B2DB59D5-BEBE-4C1F-B5EE-323B92FFF438}" destId="{E9F492C4-AC90-432A-BDF0-E767B65204D5}" srcOrd="1" destOrd="0" presId="urn:microsoft.com/office/officeart/2018/2/layout/IconCircleList"/>
    <dgm:cxn modelId="{CBED2EFE-7BE4-2E4A-8C38-558D0383E929}" type="presParOf" srcId="{B2DB59D5-BEBE-4C1F-B5EE-323B92FFF438}" destId="{7A744E33-FDD7-47D7-84E0-3F92653BF0CE}" srcOrd="2" destOrd="0" presId="urn:microsoft.com/office/officeart/2018/2/layout/IconCircleList"/>
    <dgm:cxn modelId="{A2CB698D-10EE-FB43-AB53-7AB8D8474E37}" type="presParOf" srcId="{7A744E33-FDD7-47D7-84E0-3F92653BF0CE}" destId="{5D38FEC7-2577-489F-8F6B-3190CB00ADC5}" srcOrd="0" destOrd="0" presId="urn:microsoft.com/office/officeart/2018/2/layout/IconCircleList"/>
    <dgm:cxn modelId="{3ABC6F89-82F9-6B47-86F4-08C2DD504280}" type="presParOf" srcId="{7A744E33-FDD7-47D7-84E0-3F92653BF0CE}" destId="{295EC70A-7947-43DE-9AD1-0820EFD84E41}" srcOrd="1" destOrd="0" presId="urn:microsoft.com/office/officeart/2018/2/layout/IconCircleList"/>
    <dgm:cxn modelId="{62657B11-ECEA-4A43-9820-1ACE67A0A2B8}" type="presParOf" srcId="{7A744E33-FDD7-47D7-84E0-3F92653BF0CE}" destId="{D52DA293-5726-4808-9D71-C1FBC7F8F7D2}" srcOrd="2" destOrd="0" presId="urn:microsoft.com/office/officeart/2018/2/layout/IconCircleList"/>
    <dgm:cxn modelId="{28724F83-D4EB-7A47-89AB-400AE9CC4D64}" type="presParOf" srcId="{7A744E33-FDD7-47D7-84E0-3F92653BF0CE}" destId="{8433B44A-D34E-44DC-A083-325317A226C4}" srcOrd="3" destOrd="0" presId="urn:microsoft.com/office/officeart/2018/2/layout/IconCircleList"/>
    <dgm:cxn modelId="{51442E4A-612D-E149-946F-408250569833}" type="presParOf" srcId="{B2DB59D5-BEBE-4C1F-B5EE-323B92FFF438}" destId="{F6C0963C-B79D-428D-9261-A2686A0493B6}" srcOrd="3" destOrd="0" presId="urn:microsoft.com/office/officeart/2018/2/layout/IconCircleList"/>
    <dgm:cxn modelId="{85D57595-C94E-7645-BBD5-71348BF0149D}" type="presParOf" srcId="{B2DB59D5-BEBE-4C1F-B5EE-323B92FFF438}" destId="{4D6F91E2-B1CC-43B2-A68D-4E522A36339A}" srcOrd="4" destOrd="0" presId="urn:microsoft.com/office/officeart/2018/2/layout/IconCircleList"/>
    <dgm:cxn modelId="{239376B7-07A3-5A48-AF68-B264B5AC44B8}" type="presParOf" srcId="{4D6F91E2-B1CC-43B2-A68D-4E522A36339A}" destId="{7C31DFE6-A191-489F-BEDE-D741B22E5090}" srcOrd="0" destOrd="0" presId="urn:microsoft.com/office/officeart/2018/2/layout/IconCircleList"/>
    <dgm:cxn modelId="{B26DB53D-2580-E246-A91C-1DED0A19AE7D}" type="presParOf" srcId="{4D6F91E2-B1CC-43B2-A68D-4E522A36339A}" destId="{357730F8-A991-4F76-8B80-D9A0F66F7997}" srcOrd="1" destOrd="0" presId="urn:microsoft.com/office/officeart/2018/2/layout/IconCircleList"/>
    <dgm:cxn modelId="{91B159E0-DDAE-6E48-981B-5B5CACC57F76}" type="presParOf" srcId="{4D6F91E2-B1CC-43B2-A68D-4E522A36339A}" destId="{E107EF21-5437-49A1-82CA-823BDA555F30}" srcOrd="2" destOrd="0" presId="urn:microsoft.com/office/officeart/2018/2/layout/IconCircleList"/>
    <dgm:cxn modelId="{306790F1-4851-384D-A986-13BEA219ACFE}" type="presParOf" srcId="{4D6F91E2-B1CC-43B2-A68D-4E522A36339A}" destId="{C8C73380-7D5A-4453-B710-F80D92A2F258}" srcOrd="3" destOrd="0" presId="urn:microsoft.com/office/officeart/2018/2/layout/IconCircleList"/>
    <dgm:cxn modelId="{0F5602AB-9349-A84D-A2B1-BF03310A3256}" type="presParOf" srcId="{B2DB59D5-BEBE-4C1F-B5EE-323B92FFF438}" destId="{B6FF8429-F72B-4B44-91AA-2F938F005C79}" srcOrd="5" destOrd="0" presId="urn:microsoft.com/office/officeart/2018/2/layout/IconCircleList"/>
    <dgm:cxn modelId="{B011DA61-38A0-EF4A-8B37-8BC0F8BC47B8}" type="presParOf" srcId="{B2DB59D5-BEBE-4C1F-B5EE-323B92FFF438}" destId="{29ED1993-C3C8-48B2-9C96-187004D545B9}" srcOrd="6" destOrd="0" presId="urn:microsoft.com/office/officeart/2018/2/layout/IconCircleList"/>
    <dgm:cxn modelId="{96D7B00E-0542-0A43-8443-E076316AFA51}" type="presParOf" srcId="{29ED1993-C3C8-48B2-9C96-187004D545B9}" destId="{5A6EF9E7-03AB-45AD-8398-1C957EC35611}" srcOrd="0" destOrd="0" presId="urn:microsoft.com/office/officeart/2018/2/layout/IconCircleList"/>
    <dgm:cxn modelId="{F42677ED-8187-024D-AD70-C3D19F547490}" type="presParOf" srcId="{29ED1993-C3C8-48B2-9C96-187004D545B9}" destId="{3D8C458A-336C-47E9-92A0-39D19D3ADFDD}" srcOrd="1" destOrd="0" presId="urn:microsoft.com/office/officeart/2018/2/layout/IconCircleList"/>
    <dgm:cxn modelId="{02C10962-218D-7646-9D7A-9DB1EC3A2815}" type="presParOf" srcId="{29ED1993-C3C8-48B2-9C96-187004D545B9}" destId="{A088F871-DC5C-4E4B-93E2-80D7BC8DE997}" srcOrd="2" destOrd="0" presId="urn:microsoft.com/office/officeart/2018/2/layout/IconCircleList"/>
    <dgm:cxn modelId="{D35AA277-B38A-7847-B62A-F17D2CC7E2A3}" type="presParOf" srcId="{29ED1993-C3C8-48B2-9C96-187004D545B9}" destId="{C1DBD841-A7CC-482B-9767-1622027E9F7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AC0773-62A6-4044-9599-8AEF6714B5E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91997A9-FAFE-42FE-903F-AC7EC1989E52}">
      <dgm:prSet/>
      <dgm:spPr/>
      <dgm:t>
        <a:bodyPr/>
        <a:lstStyle/>
        <a:p>
          <a:r>
            <a:rPr lang="nl-NL" dirty="0"/>
            <a:t>Dit plan geeft richtlijnen aan de Kiwanis organisatie voor de termijn van Oktober 2019 en volgende jaren </a:t>
          </a:r>
          <a:endParaRPr lang="en-US" dirty="0"/>
        </a:p>
      </dgm:t>
    </dgm:pt>
    <dgm:pt modelId="{7643B623-828B-4B03-A31B-7284FA441757}" type="parTrans" cxnId="{F92FE2DA-31A2-4487-B757-491922A3D9DF}">
      <dgm:prSet/>
      <dgm:spPr/>
      <dgm:t>
        <a:bodyPr/>
        <a:lstStyle/>
        <a:p>
          <a:endParaRPr lang="en-US"/>
        </a:p>
      </dgm:t>
    </dgm:pt>
    <dgm:pt modelId="{9CBA1A4D-6287-4C55-80CE-5055B344B848}" type="sibTrans" cxnId="{F92FE2DA-31A2-4487-B757-491922A3D9DF}">
      <dgm:prSet/>
      <dgm:spPr/>
      <dgm:t>
        <a:bodyPr/>
        <a:lstStyle/>
        <a:p>
          <a:endParaRPr lang="en-US"/>
        </a:p>
      </dgm:t>
    </dgm:pt>
    <dgm:pt modelId="{69AF0C0E-F260-481B-820A-556422271CDA}">
      <dgm:prSet/>
      <dgm:spPr/>
      <dgm:t>
        <a:bodyPr/>
        <a:lstStyle/>
        <a:p>
          <a:r>
            <a:rPr lang="nl-NL" dirty="0"/>
            <a:t>De Strategiecommissie beveelt aan om de geformuleerde richtlijnen jaarlijks te toetsen.</a:t>
          </a:r>
          <a:endParaRPr lang="en-US" dirty="0"/>
        </a:p>
      </dgm:t>
    </dgm:pt>
    <dgm:pt modelId="{ECA80F94-D687-4A28-9165-4A8C614E5759}" type="parTrans" cxnId="{1ACB5174-9436-4419-9F48-625DC288BD23}">
      <dgm:prSet/>
      <dgm:spPr/>
      <dgm:t>
        <a:bodyPr/>
        <a:lstStyle/>
        <a:p>
          <a:endParaRPr lang="en-US"/>
        </a:p>
      </dgm:t>
    </dgm:pt>
    <dgm:pt modelId="{EE717C0C-427E-4B4D-B3EC-4FD6FC094223}" type="sibTrans" cxnId="{1ACB5174-9436-4419-9F48-625DC288BD23}">
      <dgm:prSet/>
      <dgm:spPr/>
      <dgm:t>
        <a:bodyPr/>
        <a:lstStyle/>
        <a:p>
          <a:endParaRPr lang="en-US"/>
        </a:p>
      </dgm:t>
    </dgm:pt>
    <dgm:pt modelId="{5FC9F58E-FBDB-4814-AE32-6889F46D0076}">
      <dgm:prSet/>
      <dgm:spPr/>
      <dgm:t>
        <a:bodyPr/>
        <a:lstStyle/>
        <a:p>
          <a:r>
            <a:rPr lang="nl-NL" dirty="0"/>
            <a:t>De commissie heeft gemeend geen oordeel te geven over het vigerende strategieplan 2013-2018 </a:t>
          </a:r>
          <a:endParaRPr lang="en-US" dirty="0"/>
        </a:p>
      </dgm:t>
    </dgm:pt>
    <dgm:pt modelId="{CAFFB506-6AA0-4325-B16B-34E1AC4B7CBE}" type="parTrans" cxnId="{1846B438-6E37-4047-A2B2-724E237ABA07}">
      <dgm:prSet/>
      <dgm:spPr/>
      <dgm:t>
        <a:bodyPr/>
        <a:lstStyle/>
        <a:p>
          <a:endParaRPr lang="en-US"/>
        </a:p>
      </dgm:t>
    </dgm:pt>
    <dgm:pt modelId="{C3A354CE-3E25-483F-B686-47577FF2AF2C}" type="sibTrans" cxnId="{1846B438-6E37-4047-A2B2-724E237ABA07}">
      <dgm:prSet/>
      <dgm:spPr/>
      <dgm:t>
        <a:bodyPr/>
        <a:lstStyle/>
        <a:p>
          <a:endParaRPr lang="en-US"/>
        </a:p>
      </dgm:t>
    </dgm:pt>
    <dgm:pt modelId="{2A59D884-6B5A-4EC3-AE26-E83CA768CAA6}" type="pres">
      <dgm:prSet presAssocID="{EFAC0773-62A6-4044-9599-8AEF6714B5E5}" presName="root" presStyleCnt="0">
        <dgm:presLayoutVars>
          <dgm:dir/>
          <dgm:resizeHandles val="exact"/>
        </dgm:presLayoutVars>
      </dgm:prSet>
      <dgm:spPr/>
      <dgm:t>
        <a:bodyPr/>
        <a:lstStyle/>
        <a:p>
          <a:endParaRPr lang="nl-NL"/>
        </a:p>
      </dgm:t>
    </dgm:pt>
    <dgm:pt modelId="{90230D5C-E56C-483E-A4C5-C14668C104B4}" type="pres">
      <dgm:prSet presAssocID="{591997A9-FAFE-42FE-903F-AC7EC1989E52}" presName="compNode" presStyleCnt="0"/>
      <dgm:spPr/>
    </dgm:pt>
    <dgm:pt modelId="{32793A8D-599E-4075-BDB2-3E733F67FDEA}" type="pres">
      <dgm:prSet presAssocID="{591997A9-FAFE-42FE-903F-AC7EC1989E52}" presName="bgRect" presStyleLbl="bgShp" presStyleIdx="0" presStyleCnt="3"/>
      <dgm:spPr/>
    </dgm:pt>
    <dgm:pt modelId="{F6178D7F-B0D3-4AC8-840F-516A075CA886}" type="pres">
      <dgm:prSet presAssocID="{591997A9-FAFE-42FE-903F-AC7EC1989E52}"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Daily Calendar"/>
        </a:ext>
      </dgm:extLst>
    </dgm:pt>
    <dgm:pt modelId="{D5789B1F-7B13-440D-9C1E-E0730589BA19}" type="pres">
      <dgm:prSet presAssocID="{591997A9-FAFE-42FE-903F-AC7EC1989E52}" presName="spaceRect" presStyleCnt="0"/>
      <dgm:spPr/>
    </dgm:pt>
    <dgm:pt modelId="{A4856BEF-F416-4B82-8BE2-6071EBD4B80F}" type="pres">
      <dgm:prSet presAssocID="{591997A9-FAFE-42FE-903F-AC7EC1989E52}" presName="parTx" presStyleLbl="revTx" presStyleIdx="0" presStyleCnt="3">
        <dgm:presLayoutVars>
          <dgm:chMax val="0"/>
          <dgm:chPref val="0"/>
        </dgm:presLayoutVars>
      </dgm:prSet>
      <dgm:spPr/>
      <dgm:t>
        <a:bodyPr/>
        <a:lstStyle/>
        <a:p>
          <a:endParaRPr lang="nl-NL"/>
        </a:p>
      </dgm:t>
    </dgm:pt>
    <dgm:pt modelId="{76C37FE1-BA09-4E5B-B17F-69FCA57A4557}" type="pres">
      <dgm:prSet presAssocID="{9CBA1A4D-6287-4C55-80CE-5055B344B848}" presName="sibTrans" presStyleCnt="0"/>
      <dgm:spPr/>
    </dgm:pt>
    <dgm:pt modelId="{BE591D80-4FEE-42C4-A838-4C76830FB48B}" type="pres">
      <dgm:prSet presAssocID="{69AF0C0E-F260-481B-820A-556422271CDA}" presName="compNode" presStyleCnt="0"/>
      <dgm:spPr/>
    </dgm:pt>
    <dgm:pt modelId="{38AA191C-858F-4EED-82FC-1FE23B1718C5}" type="pres">
      <dgm:prSet presAssocID="{69AF0C0E-F260-481B-820A-556422271CDA}" presName="bgRect" presStyleLbl="bgShp" presStyleIdx="1" presStyleCnt="3"/>
      <dgm:spPr/>
    </dgm:pt>
    <dgm:pt modelId="{1314A189-1642-4789-AA5A-01FD8AE51E41}" type="pres">
      <dgm:prSet presAssocID="{69AF0C0E-F260-481B-820A-556422271CDA}"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Checklist"/>
        </a:ext>
      </dgm:extLst>
    </dgm:pt>
    <dgm:pt modelId="{047AC3E6-D338-4CF9-B01B-6D0F8E34F0C6}" type="pres">
      <dgm:prSet presAssocID="{69AF0C0E-F260-481B-820A-556422271CDA}" presName="spaceRect" presStyleCnt="0"/>
      <dgm:spPr/>
    </dgm:pt>
    <dgm:pt modelId="{0728A3E9-864C-4369-AE68-C162D64252CF}" type="pres">
      <dgm:prSet presAssocID="{69AF0C0E-F260-481B-820A-556422271CDA}" presName="parTx" presStyleLbl="revTx" presStyleIdx="1" presStyleCnt="3">
        <dgm:presLayoutVars>
          <dgm:chMax val="0"/>
          <dgm:chPref val="0"/>
        </dgm:presLayoutVars>
      </dgm:prSet>
      <dgm:spPr/>
      <dgm:t>
        <a:bodyPr/>
        <a:lstStyle/>
        <a:p>
          <a:endParaRPr lang="nl-NL"/>
        </a:p>
      </dgm:t>
    </dgm:pt>
    <dgm:pt modelId="{69917773-67B7-4579-BC3A-A6227B95003C}" type="pres">
      <dgm:prSet presAssocID="{EE717C0C-427E-4B4D-B3EC-4FD6FC094223}" presName="sibTrans" presStyleCnt="0"/>
      <dgm:spPr/>
    </dgm:pt>
    <dgm:pt modelId="{C422BAED-998A-46BE-860F-6518D2D869F6}" type="pres">
      <dgm:prSet presAssocID="{5FC9F58E-FBDB-4814-AE32-6889F46D0076}" presName="compNode" presStyleCnt="0"/>
      <dgm:spPr/>
    </dgm:pt>
    <dgm:pt modelId="{C999A559-44E5-49B8-9888-450A5AAE3BBE}" type="pres">
      <dgm:prSet presAssocID="{5FC9F58E-FBDB-4814-AE32-6889F46D0076}" presName="bgRect" presStyleLbl="bgShp" presStyleIdx="2" presStyleCnt="3"/>
      <dgm:spPr/>
    </dgm:pt>
    <dgm:pt modelId="{565C90A1-2D49-42ED-B306-82E2E46F9E78}" type="pres">
      <dgm:prSet presAssocID="{5FC9F58E-FBDB-4814-AE32-6889F46D0076}"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Gavel"/>
        </a:ext>
      </dgm:extLst>
    </dgm:pt>
    <dgm:pt modelId="{F7E7862E-E228-49A0-8A48-D6DF5367EC08}" type="pres">
      <dgm:prSet presAssocID="{5FC9F58E-FBDB-4814-AE32-6889F46D0076}" presName="spaceRect" presStyleCnt="0"/>
      <dgm:spPr/>
    </dgm:pt>
    <dgm:pt modelId="{A6BFC869-441D-4D82-B9E2-1844C52E0DD1}" type="pres">
      <dgm:prSet presAssocID="{5FC9F58E-FBDB-4814-AE32-6889F46D0076}" presName="parTx" presStyleLbl="revTx" presStyleIdx="2" presStyleCnt="3">
        <dgm:presLayoutVars>
          <dgm:chMax val="0"/>
          <dgm:chPref val="0"/>
        </dgm:presLayoutVars>
      </dgm:prSet>
      <dgm:spPr/>
      <dgm:t>
        <a:bodyPr/>
        <a:lstStyle/>
        <a:p>
          <a:endParaRPr lang="nl-NL"/>
        </a:p>
      </dgm:t>
    </dgm:pt>
  </dgm:ptLst>
  <dgm:cxnLst>
    <dgm:cxn modelId="{BBEC109D-9833-9B42-B66C-46C453DD0624}" type="presOf" srcId="{5FC9F58E-FBDB-4814-AE32-6889F46D0076}" destId="{A6BFC869-441D-4D82-B9E2-1844C52E0DD1}" srcOrd="0" destOrd="0" presId="urn:microsoft.com/office/officeart/2018/2/layout/IconVerticalSolidList"/>
    <dgm:cxn modelId="{18DF8C0D-1E04-DF42-9877-C0C3060966F6}" type="presOf" srcId="{591997A9-FAFE-42FE-903F-AC7EC1989E52}" destId="{A4856BEF-F416-4B82-8BE2-6071EBD4B80F}" srcOrd="0" destOrd="0" presId="urn:microsoft.com/office/officeart/2018/2/layout/IconVerticalSolidList"/>
    <dgm:cxn modelId="{AC691743-4F13-5741-8BBF-11CBC1DF1E6F}" type="presOf" srcId="{EFAC0773-62A6-4044-9599-8AEF6714B5E5}" destId="{2A59D884-6B5A-4EC3-AE26-E83CA768CAA6}" srcOrd="0" destOrd="0" presId="urn:microsoft.com/office/officeart/2018/2/layout/IconVerticalSolidList"/>
    <dgm:cxn modelId="{1846B438-6E37-4047-A2B2-724E237ABA07}" srcId="{EFAC0773-62A6-4044-9599-8AEF6714B5E5}" destId="{5FC9F58E-FBDB-4814-AE32-6889F46D0076}" srcOrd="2" destOrd="0" parTransId="{CAFFB506-6AA0-4325-B16B-34E1AC4B7CBE}" sibTransId="{C3A354CE-3E25-483F-B686-47577FF2AF2C}"/>
    <dgm:cxn modelId="{F92FE2DA-31A2-4487-B757-491922A3D9DF}" srcId="{EFAC0773-62A6-4044-9599-8AEF6714B5E5}" destId="{591997A9-FAFE-42FE-903F-AC7EC1989E52}" srcOrd="0" destOrd="0" parTransId="{7643B623-828B-4B03-A31B-7284FA441757}" sibTransId="{9CBA1A4D-6287-4C55-80CE-5055B344B848}"/>
    <dgm:cxn modelId="{1ACB5174-9436-4419-9F48-625DC288BD23}" srcId="{EFAC0773-62A6-4044-9599-8AEF6714B5E5}" destId="{69AF0C0E-F260-481B-820A-556422271CDA}" srcOrd="1" destOrd="0" parTransId="{ECA80F94-D687-4A28-9165-4A8C614E5759}" sibTransId="{EE717C0C-427E-4B4D-B3EC-4FD6FC094223}"/>
    <dgm:cxn modelId="{CDDCEA99-0087-6244-8FA3-6F23459993BD}" type="presOf" srcId="{69AF0C0E-F260-481B-820A-556422271CDA}" destId="{0728A3E9-864C-4369-AE68-C162D64252CF}" srcOrd="0" destOrd="0" presId="urn:microsoft.com/office/officeart/2018/2/layout/IconVerticalSolidList"/>
    <dgm:cxn modelId="{0B0E189C-EBD0-0849-937C-0A01C96B7363}" type="presParOf" srcId="{2A59D884-6B5A-4EC3-AE26-E83CA768CAA6}" destId="{90230D5C-E56C-483E-A4C5-C14668C104B4}" srcOrd="0" destOrd="0" presId="urn:microsoft.com/office/officeart/2018/2/layout/IconVerticalSolidList"/>
    <dgm:cxn modelId="{6BF65029-59AC-EF42-8D94-ED2DD06DBF03}" type="presParOf" srcId="{90230D5C-E56C-483E-A4C5-C14668C104B4}" destId="{32793A8D-599E-4075-BDB2-3E733F67FDEA}" srcOrd="0" destOrd="0" presId="urn:microsoft.com/office/officeart/2018/2/layout/IconVerticalSolidList"/>
    <dgm:cxn modelId="{B959600D-5F97-544E-A113-AAE7C218C63B}" type="presParOf" srcId="{90230D5C-E56C-483E-A4C5-C14668C104B4}" destId="{F6178D7F-B0D3-4AC8-840F-516A075CA886}" srcOrd="1" destOrd="0" presId="urn:microsoft.com/office/officeart/2018/2/layout/IconVerticalSolidList"/>
    <dgm:cxn modelId="{93AAC4A2-17C4-714F-BB00-B2045F805176}" type="presParOf" srcId="{90230D5C-E56C-483E-A4C5-C14668C104B4}" destId="{D5789B1F-7B13-440D-9C1E-E0730589BA19}" srcOrd="2" destOrd="0" presId="urn:microsoft.com/office/officeart/2018/2/layout/IconVerticalSolidList"/>
    <dgm:cxn modelId="{3B2328CF-C9A5-4142-87B4-75232C7695F3}" type="presParOf" srcId="{90230D5C-E56C-483E-A4C5-C14668C104B4}" destId="{A4856BEF-F416-4B82-8BE2-6071EBD4B80F}" srcOrd="3" destOrd="0" presId="urn:microsoft.com/office/officeart/2018/2/layout/IconVerticalSolidList"/>
    <dgm:cxn modelId="{1C7747D6-620D-0A4B-A217-B26F94746C48}" type="presParOf" srcId="{2A59D884-6B5A-4EC3-AE26-E83CA768CAA6}" destId="{76C37FE1-BA09-4E5B-B17F-69FCA57A4557}" srcOrd="1" destOrd="0" presId="urn:microsoft.com/office/officeart/2018/2/layout/IconVerticalSolidList"/>
    <dgm:cxn modelId="{A17517E4-5D3B-1F4F-9D69-A1CF472C3CDB}" type="presParOf" srcId="{2A59D884-6B5A-4EC3-AE26-E83CA768CAA6}" destId="{BE591D80-4FEE-42C4-A838-4C76830FB48B}" srcOrd="2" destOrd="0" presId="urn:microsoft.com/office/officeart/2018/2/layout/IconVerticalSolidList"/>
    <dgm:cxn modelId="{DE42B0EE-7D39-4D47-8C94-796549A0DB8C}" type="presParOf" srcId="{BE591D80-4FEE-42C4-A838-4C76830FB48B}" destId="{38AA191C-858F-4EED-82FC-1FE23B1718C5}" srcOrd="0" destOrd="0" presId="urn:microsoft.com/office/officeart/2018/2/layout/IconVerticalSolidList"/>
    <dgm:cxn modelId="{AE43212E-A8C8-F245-B6C2-4FCABC1C5280}" type="presParOf" srcId="{BE591D80-4FEE-42C4-A838-4C76830FB48B}" destId="{1314A189-1642-4789-AA5A-01FD8AE51E41}" srcOrd="1" destOrd="0" presId="urn:microsoft.com/office/officeart/2018/2/layout/IconVerticalSolidList"/>
    <dgm:cxn modelId="{3AEF3F3C-1D77-9941-BD99-BDC286436673}" type="presParOf" srcId="{BE591D80-4FEE-42C4-A838-4C76830FB48B}" destId="{047AC3E6-D338-4CF9-B01B-6D0F8E34F0C6}" srcOrd="2" destOrd="0" presId="urn:microsoft.com/office/officeart/2018/2/layout/IconVerticalSolidList"/>
    <dgm:cxn modelId="{B60B3E28-0E31-574F-A070-F6885B6A2509}" type="presParOf" srcId="{BE591D80-4FEE-42C4-A838-4C76830FB48B}" destId="{0728A3E9-864C-4369-AE68-C162D64252CF}" srcOrd="3" destOrd="0" presId="urn:microsoft.com/office/officeart/2018/2/layout/IconVerticalSolidList"/>
    <dgm:cxn modelId="{9CF27262-3DEF-0543-B3C3-D7EB1CC01F61}" type="presParOf" srcId="{2A59D884-6B5A-4EC3-AE26-E83CA768CAA6}" destId="{69917773-67B7-4579-BC3A-A6227B95003C}" srcOrd="3" destOrd="0" presId="urn:microsoft.com/office/officeart/2018/2/layout/IconVerticalSolidList"/>
    <dgm:cxn modelId="{1FE6CCCD-9AB8-BF4C-91C5-B08B9E0ED43F}" type="presParOf" srcId="{2A59D884-6B5A-4EC3-AE26-E83CA768CAA6}" destId="{C422BAED-998A-46BE-860F-6518D2D869F6}" srcOrd="4" destOrd="0" presId="urn:microsoft.com/office/officeart/2018/2/layout/IconVerticalSolidList"/>
    <dgm:cxn modelId="{F6BC5BFB-133A-734D-A64C-B781B31FD2C7}" type="presParOf" srcId="{C422BAED-998A-46BE-860F-6518D2D869F6}" destId="{C999A559-44E5-49B8-9888-450A5AAE3BBE}" srcOrd="0" destOrd="0" presId="urn:microsoft.com/office/officeart/2018/2/layout/IconVerticalSolidList"/>
    <dgm:cxn modelId="{BD5C69F9-AB47-B544-8A80-3AA11C1CE098}" type="presParOf" srcId="{C422BAED-998A-46BE-860F-6518D2D869F6}" destId="{565C90A1-2D49-42ED-B306-82E2E46F9E78}" srcOrd="1" destOrd="0" presId="urn:microsoft.com/office/officeart/2018/2/layout/IconVerticalSolidList"/>
    <dgm:cxn modelId="{24F7BBF1-B29E-2D45-9D30-05A6FF7D8F42}" type="presParOf" srcId="{C422BAED-998A-46BE-860F-6518D2D869F6}" destId="{F7E7862E-E228-49A0-8A48-D6DF5367EC08}" srcOrd="2" destOrd="0" presId="urn:microsoft.com/office/officeart/2018/2/layout/IconVerticalSolidList"/>
    <dgm:cxn modelId="{2FE02A7D-6711-3E4B-A6D6-ACB726741C87}" type="presParOf" srcId="{C422BAED-998A-46BE-860F-6518D2D869F6}" destId="{A6BFC869-441D-4D82-B9E2-1844C52E0DD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BD5B96-F06E-4188-BFB9-4A75C6EA631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5073999-CDA6-4E2A-9E59-8F806F07B751}">
      <dgm:prSet/>
      <dgm:spPr/>
      <dgm:t>
        <a:bodyPr/>
        <a:lstStyle/>
        <a:p>
          <a:r>
            <a:rPr lang="nl-NL" dirty="0"/>
            <a:t>De commissie is uitgegaan van de doelstellingen die Kiwanis NL wil bereiken en van de wensen die leven binnen de clubs </a:t>
          </a:r>
          <a:endParaRPr lang="en-US" dirty="0"/>
        </a:p>
      </dgm:t>
    </dgm:pt>
    <dgm:pt modelId="{A335057B-61CD-45E7-B173-D6D236C80DB1}" type="parTrans" cxnId="{27B64C0D-867C-4D68-B75D-51E9F170F9CF}">
      <dgm:prSet/>
      <dgm:spPr/>
      <dgm:t>
        <a:bodyPr/>
        <a:lstStyle/>
        <a:p>
          <a:endParaRPr lang="en-US"/>
        </a:p>
      </dgm:t>
    </dgm:pt>
    <dgm:pt modelId="{A440AFD3-A3DE-49C6-9A94-AEB8446381A8}" type="sibTrans" cxnId="{27B64C0D-867C-4D68-B75D-51E9F170F9CF}">
      <dgm:prSet/>
      <dgm:spPr/>
      <dgm:t>
        <a:bodyPr/>
        <a:lstStyle/>
        <a:p>
          <a:endParaRPr lang="en-US"/>
        </a:p>
      </dgm:t>
    </dgm:pt>
    <dgm:pt modelId="{99E7442F-30FB-445A-83E9-28BE8C401AD5}">
      <dgm:prSet/>
      <dgm:spPr/>
      <dgm:t>
        <a:bodyPr/>
        <a:lstStyle/>
        <a:p>
          <a:r>
            <a:rPr lang="nl-NL" dirty="0"/>
            <a:t>De opzet van deze Strategienota moet eenvoud en helderheid uitstralen </a:t>
          </a:r>
          <a:endParaRPr lang="en-US" dirty="0"/>
        </a:p>
      </dgm:t>
    </dgm:pt>
    <dgm:pt modelId="{4A050DBF-E020-4490-A56C-92272025DE46}" type="parTrans" cxnId="{E1ADAF33-5C84-4731-9129-B0B33DAD95FB}">
      <dgm:prSet/>
      <dgm:spPr/>
      <dgm:t>
        <a:bodyPr/>
        <a:lstStyle/>
        <a:p>
          <a:endParaRPr lang="en-US"/>
        </a:p>
      </dgm:t>
    </dgm:pt>
    <dgm:pt modelId="{403CAAE5-6350-44A3-9A1D-4F3D3E90ECC3}" type="sibTrans" cxnId="{E1ADAF33-5C84-4731-9129-B0B33DAD95FB}">
      <dgm:prSet/>
      <dgm:spPr/>
      <dgm:t>
        <a:bodyPr/>
        <a:lstStyle/>
        <a:p>
          <a:endParaRPr lang="en-US"/>
        </a:p>
      </dgm:t>
    </dgm:pt>
    <dgm:pt modelId="{00AC7655-0008-466B-BB2B-FD99E41A5166}">
      <dgm:prSet/>
      <dgm:spPr/>
      <dgm:t>
        <a:bodyPr/>
        <a:lstStyle/>
        <a:p>
          <a:r>
            <a:rPr lang="nl-NL" dirty="0"/>
            <a:t>Na goedkeuring door het AB/DB zal deze nota naar alle leden gestuurd worden ter informatie als voorbereiding voor de AV</a:t>
          </a:r>
          <a:endParaRPr lang="en-US" dirty="0"/>
        </a:p>
      </dgm:t>
    </dgm:pt>
    <dgm:pt modelId="{7D31BFE5-1DD4-4904-A52B-AAA86B580EA7}" type="parTrans" cxnId="{05312E5D-DA96-49EF-A0B4-F81E4C817FCC}">
      <dgm:prSet/>
      <dgm:spPr/>
      <dgm:t>
        <a:bodyPr/>
        <a:lstStyle/>
        <a:p>
          <a:endParaRPr lang="en-US"/>
        </a:p>
      </dgm:t>
    </dgm:pt>
    <dgm:pt modelId="{917C3C82-C4B9-4BFB-B44B-B31AE5B5CE6F}" type="sibTrans" cxnId="{05312E5D-DA96-49EF-A0B4-F81E4C817FCC}">
      <dgm:prSet/>
      <dgm:spPr/>
      <dgm:t>
        <a:bodyPr/>
        <a:lstStyle/>
        <a:p>
          <a:endParaRPr lang="en-US"/>
        </a:p>
      </dgm:t>
    </dgm:pt>
    <dgm:pt modelId="{013FDE6C-9AFA-415E-BB73-955DC3395CC4}" type="pres">
      <dgm:prSet presAssocID="{D9BD5B96-F06E-4188-BFB9-4A75C6EA631A}" presName="root" presStyleCnt="0">
        <dgm:presLayoutVars>
          <dgm:dir/>
          <dgm:resizeHandles val="exact"/>
        </dgm:presLayoutVars>
      </dgm:prSet>
      <dgm:spPr/>
      <dgm:t>
        <a:bodyPr/>
        <a:lstStyle/>
        <a:p>
          <a:endParaRPr lang="nl-NL"/>
        </a:p>
      </dgm:t>
    </dgm:pt>
    <dgm:pt modelId="{778B9532-31CE-47ED-B661-2B5D8220DC6D}" type="pres">
      <dgm:prSet presAssocID="{C5073999-CDA6-4E2A-9E59-8F806F07B751}" presName="compNode" presStyleCnt="0"/>
      <dgm:spPr/>
    </dgm:pt>
    <dgm:pt modelId="{E39A763F-B060-46A3-AE4C-8667B28EEE57}" type="pres">
      <dgm:prSet presAssocID="{C5073999-CDA6-4E2A-9E59-8F806F07B751}" presName="bgRect" presStyleLbl="bgShp" presStyleIdx="0" presStyleCnt="3"/>
      <dgm:spPr/>
    </dgm:pt>
    <dgm:pt modelId="{1AEE0D2C-80D7-4B14-B257-BF64DA53C6C8}" type="pres">
      <dgm:prSet presAssocID="{C5073999-CDA6-4E2A-9E59-8F806F07B751}"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Captain"/>
        </a:ext>
      </dgm:extLst>
    </dgm:pt>
    <dgm:pt modelId="{65B6900B-1F18-442E-BF17-FBD236995129}" type="pres">
      <dgm:prSet presAssocID="{C5073999-CDA6-4E2A-9E59-8F806F07B751}" presName="spaceRect" presStyleCnt="0"/>
      <dgm:spPr/>
    </dgm:pt>
    <dgm:pt modelId="{B5BAB66B-8170-4FE8-AFBB-A32D8AB2A51C}" type="pres">
      <dgm:prSet presAssocID="{C5073999-CDA6-4E2A-9E59-8F806F07B751}" presName="parTx" presStyleLbl="revTx" presStyleIdx="0" presStyleCnt="3">
        <dgm:presLayoutVars>
          <dgm:chMax val="0"/>
          <dgm:chPref val="0"/>
        </dgm:presLayoutVars>
      </dgm:prSet>
      <dgm:spPr/>
      <dgm:t>
        <a:bodyPr/>
        <a:lstStyle/>
        <a:p>
          <a:endParaRPr lang="nl-NL"/>
        </a:p>
      </dgm:t>
    </dgm:pt>
    <dgm:pt modelId="{279A3330-67E5-4F8D-A8EA-3B8E60F1B075}" type="pres">
      <dgm:prSet presAssocID="{A440AFD3-A3DE-49C6-9A94-AEB8446381A8}" presName="sibTrans" presStyleCnt="0"/>
      <dgm:spPr/>
    </dgm:pt>
    <dgm:pt modelId="{DE05AC9B-EEC0-4FEB-A876-F7AF7D70DCFD}" type="pres">
      <dgm:prSet presAssocID="{99E7442F-30FB-445A-83E9-28BE8C401AD5}" presName="compNode" presStyleCnt="0"/>
      <dgm:spPr/>
    </dgm:pt>
    <dgm:pt modelId="{AD958EAE-3C9F-44AA-9E9E-B60D578520A0}" type="pres">
      <dgm:prSet presAssocID="{99E7442F-30FB-445A-83E9-28BE8C401AD5}" presName="bgRect" presStyleLbl="bgShp" presStyleIdx="1" presStyleCnt="3"/>
      <dgm:spPr/>
    </dgm:pt>
    <dgm:pt modelId="{B06762C5-D8AF-4661-AF23-EBC5BD3B1C02}" type="pres">
      <dgm:prSet presAssocID="{99E7442F-30FB-445A-83E9-28BE8C401AD5}"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Lightbulb"/>
        </a:ext>
      </dgm:extLst>
    </dgm:pt>
    <dgm:pt modelId="{EF066515-8B21-4388-AA1D-FB4EC898E7D5}" type="pres">
      <dgm:prSet presAssocID="{99E7442F-30FB-445A-83E9-28BE8C401AD5}" presName="spaceRect" presStyleCnt="0"/>
      <dgm:spPr/>
    </dgm:pt>
    <dgm:pt modelId="{627179A1-65E6-48DA-AAEE-B5F002F33686}" type="pres">
      <dgm:prSet presAssocID="{99E7442F-30FB-445A-83E9-28BE8C401AD5}" presName="parTx" presStyleLbl="revTx" presStyleIdx="1" presStyleCnt="3">
        <dgm:presLayoutVars>
          <dgm:chMax val="0"/>
          <dgm:chPref val="0"/>
        </dgm:presLayoutVars>
      </dgm:prSet>
      <dgm:spPr/>
      <dgm:t>
        <a:bodyPr/>
        <a:lstStyle/>
        <a:p>
          <a:endParaRPr lang="nl-NL"/>
        </a:p>
      </dgm:t>
    </dgm:pt>
    <dgm:pt modelId="{3F02209E-167E-46BF-99B0-BA4277AD97A8}" type="pres">
      <dgm:prSet presAssocID="{403CAAE5-6350-44A3-9A1D-4F3D3E90ECC3}" presName="sibTrans" presStyleCnt="0"/>
      <dgm:spPr/>
    </dgm:pt>
    <dgm:pt modelId="{1E2439F7-2D1E-4055-AFC6-B4B97FFFC40A}" type="pres">
      <dgm:prSet presAssocID="{00AC7655-0008-466B-BB2B-FD99E41A5166}" presName="compNode" presStyleCnt="0"/>
      <dgm:spPr/>
    </dgm:pt>
    <dgm:pt modelId="{A5C24EEF-67B4-4C54-93CD-B1AAF6621F1C}" type="pres">
      <dgm:prSet presAssocID="{00AC7655-0008-466B-BB2B-FD99E41A5166}" presName="bgRect" presStyleLbl="bgShp" presStyleIdx="2" presStyleCnt="3"/>
      <dgm:spPr/>
    </dgm:pt>
    <dgm:pt modelId="{B0274F11-6A4A-4B77-8C1B-A8485859ECC4}" type="pres">
      <dgm:prSet presAssocID="{00AC7655-0008-466B-BB2B-FD99E41A5166}"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Caterpillar"/>
        </a:ext>
      </dgm:extLst>
    </dgm:pt>
    <dgm:pt modelId="{E0097A2B-859F-4B21-8C4C-6DC640E6E063}" type="pres">
      <dgm:prSet presAssocID="{00AC7655-0008-466B-BB2B-FD99E41A5166}" presName="spaceRect" presStyleCnt="0"/>
      <dgm:spPr/>
    </dgm:pt>
    <dgm:pt modelId="{2A2E64CB-42A1-4A5A-8E96-4FB54756DCA8}" type="pres">
      <dgm:prSet presAssocID="{00AC7655-0008-466B-BB2B-FD99E41A5166}" presName="parTx" presStyleLbl="revTx" presStyleIdx="2" presStyleCnt="3">
        <dgm:presLayoutVars>
          <dgm:chMax val="0"/>
          <dgm:chPref val="0"/>
        </dgm:presLayoutVars>
      </dgm:prSet>
      <dgm:spPr/>
      <dgm:t>
        <a:bodyPr/>
        <a:lstStyle/>
        <a:p>
          <a:endParaRPr lang="nl-NL"/>
        </a:p>
      </dgm:t>
    </dgm:pt>
  </dgm:ptLst>
  <dgm:cxnLst>
    <dgm:cxn modelId="{E1ADAF33-5C84-4731-9129-B0B33DAD95FB}" srcId="{D9BD5B96-F06E-4188-BFB9-4A75C6EA631A}" destId="{99E7442F-30FB-445A-83E9-28BE8C401AD5}" srcOrd="1" destOrd="0" parTransId="{4A050DBF-E020-4490-A56C-92272025DE46}" sibTransId="{403CAAE5-6350-44A3-9A1D-4F3D3E90ECC3}"/>
    <dgm:cxn modelId="{83D12BE3-09A3-1446-A3A6-9E9C007A23E9}" type="presOf" srcId="{C5073999-CDA6-4E2A-9E59-8F806F07B751}" destId="{B5BAB66B-8170-4FE8-AFBB-A32D8AB2A51C}" srcOrd="0" destOrd="0" presId="urn:microsoft.com/office/officeart/2018/2/layout/IconVerticalSolidList"/>
    <dgm:cxn modelId="{27B64C0D-867C-4D68-B75D-51E9F170F9CF}" srcId="{D9BD5B96-F06E-4188-BFB9-4A75C6EA631A}" destId="{C5073999-CDA6-4E2A-9E59-8F806F07B751}" srcOrd="0" destOrd="0" parTransId="{A335057B-61CD-45E7-B173-D6D236C80DB1}" sibTransId="{A440AFD3-A3DE-49C6-9A94-AEB8446381A8}"/>
    <dgm:cxn modelId="{05312E5D-DA96-49EF-A0B4-F81E4C817FCC}" srcId="{D9BD5B96-F06E-4188-BFB9-4A75C6EA631A}" destId="{00AC7655-0008-466B-BB2B-FD99E41A5166}" srcOrd="2" destOrd="0" parTransId="{7D31BFE5-1DD4-4904-A52B-AAA86B580EA7}" sibTransId="{917C3C82-C4B9-4BFB-B44B-B31AE5B5CE6F}"/>
    <dgm:cxn modelId="{1A8333A1-2A0F-8E4A-AAB9-D19DC557F785}" type="presOf" srcId="{00AC7655-0008-466B-BB2B-FD99E41A5166}" destId="{2A2E64CB-42A1-4A5A-8E96-4FB54756DCA8}" srcOrd="0" destOrd="0" presId="urn:microsoft.com/office/officeart/2018/2/layout/IconVerticalSolidList"/>
    <dgm:cxn modelId="{8D93E17F-0BB1-D44D-A972-B801C9734793}" type="presOf" srcId="{D9BD5B96-F06E-4188-BFB9-4A75C6EA631A}" destId="{013FDE6C-9AFA-415E-BB73-955DC3395CC4}" srcOrd="0" destOrd="0" presId="urn:microsoft.com/office/officeart/2018/2/layout/IconVerticalSolidList"/>
    <dgm:cxn modelId="{D956F2C4-5884-E14C-B1C8-C0AAE57EB327}" type="presOf" srcId="{99E7442F-30FB-445A-83E9-28BE8C401AD5}" destId="{627179A1-65E6-48DA-AAEE-B5F002F33686}" srcOrd="0" destOrd="0" presId="urn:microsoft.com/office/officeart/2018/2/layout/IconVerticalSolidList"/>
    <dgm:cxn modelId="{4045F884-AF29-C244-983A-9279938F02C7}" type="presParOf" srcId="{013FDE6C-9AFA-415E-BB73-955DC3395CC4}" destId="{778B9532-31CE-47ED-B661-2B5D8220DC6D}" srcOrd="0" destOrd="0" presId="urn:microsoft.com/office/officeart/2018/2/layout/IconVerticalSolidList"/>
    <dgm:cxn modelId="{28B3B464-1A61-304D-9727-DF3251A282E4}" type="presParOf" srcId="{778B9532-31CE-47ED-B661-2B5D8220DC6D}" destId="{E39A763F-B060-46A3-AE4C-8667B28EEE57}" srcOrd="0" destOrd="0" presId="urn:microsoft.com/office/officeart/2018/2/layout/IconVerticalSolidList"/>
    <dgm:cxn modelId="{F8A70FB7-BD89-0A41-8759-1B2E051D9B5A}" type="presParOf" srcId="{778B9532-31CE-47ED-B661-2B5D8220DC6D}" destId="{1AEE0D2C-80D7-4B14-B257-BF64DA53C6C8}" srcOrd="1" destOrd="0" presId="urn:microsoft.com/office/officeart/2018/2/layout/IconVerticalSolidList"/>
    <dgm:cxn modelId="{679A73AA-752C-4B4E-BAC3-C797130AECD4}" type="presParOf" srcId="{778B9532-31CE-47ED-B661-2B5D8220DC6D}" destId="{65B6900B-1F18-442E-BF17-FBD236995129}" srcOrd="2" destOrd="0" presId="urn:microsoft.com/office/officeart/2018/2/layout/IconVerticalSolidList"/>
    <dgm:cxn modelId="{15722AC7-38F0-5943-AF8E-1E98E565A4A4}" type="presParOf" srcId="{778B9532-31CE-47ED-B661-2B5D8220DC6D}" destId="{B5BAB66B-8170-4FE8-AFBB-A32D8AB2A51C}" srcOrd="3" destOrd="0" presId="urn:microsoft.com/office/officeart/2018/2/layout/IconVerticalSolidList"/>
    <dgm:cxn modelId="{798C9CCA-E80B-BE4F-987C-52D7EBE3B931}" type="presParOf" srcId="{013FDE6C-9AFA-415E-BB73-955DC3395CC4}" destId="{279A3330-67E5-4F8D-A8EA-3B8E60F1B075}" srcOrd="1" destOrd="0" presId="urn:microsoft.com/office/officeart/2018/2/layout/IconVerticalSolidList"/>
    <dgm:cxn modelId="{6BB4F87E-5105-A34F-BFCB-E8BD98A3E565}" type="presParOf" srcId="{013FDE6C-9AFA-415E-BB73-955DC3395CC4}" destId="{DE05AC9B-EEC0-4FEB-A876-F7AF7D70DCFD}" srcOrd="2" destOrd="0" presId="urn:microsoft.com/office/officeart/2018/2/layout/IconVerticalSolidList"/>
    <dgm:cxn modelId="{6EE7FDDE-2104-3843-B240-3A1280EF28A5}" type="presParOf" srcId="{DE05AC9B-EEC0-4FEB-A876-F7AF7D70DCFD}" destId="{AD958EAE-3C9F-44AA-9E9E-B60D578520A0}" srcOrd="0" destOrd="0" presId="urn:microsoft.com/office/officeart/2018/2/layout/IconVerticalSolidList"/>
    <dgm:cxn modelId="{59129E85-10E7-814E-B638-04E0FC95DF58}" type="presParOf" srcId="{DE05AC9B-EEC0-4FEB-A876-F7AF7D70DCFD}" destId="{B06762C5-D8AF-4661-AF23-EBC5BD3B1C02}" srcOrd="1" destOrd="0" presId="urn:microsoft.com/office/officeart/2018/2/layout/IconVerticalSolidList"/>
    <dgm:cxn modelId="{2BA27FA1-EBCC-CA4C-A980-43F2EF676230}" type="presParOf" srcId="{DE05AC9B-EEC0-4FEB-A876-F7AF7D70DCFD}" destId="{EF066515-8B21-4388-AA1D-FB4EC898E7D5}" srcOrd="2" destOrd="0" presId="urn:microsoft.com/office/officeart/2018/2/layout/IconVerticalSolidList"/>
    <dgm:cxn modelId="{68BE5432-B50E-E844-B5A2-C1BCD371DB36}" type="presParOf" srcId="{DE05AC9B-EEC0-4FEB-A876-F7AF7D70DCFD}" destId="{627179A1-65E6-48DA-AAEE-B5F002F33686}" srcOrd="3" destOrd="0" presId="urn:microsoft.com/office/officeart/2018/2/layout/IconVerticalSolidList"/>
    <dgm:cxn modelId="{C8563FA8-D015-C94A-B0AA-E80C9293B45C}" type="presParOf" srcId="{013FDE6C-9AFA-415E-BB73-955DC3395CC4}" destId="{3F02209E-167E-46BF-99B0-BA4277AD97A8}" srcOrd="3" destOrd="0" presId="urn:microsoft.com/office/officeart/2018/2/layout/IconVerticalSolidList"/>
    <dgm:cxn modelId="{85888E73-F49C-0241-8794-3A7E9FFD633F}" type="presParOf" srcId="{013FDE6C-9AFA-415E-BB73-955DC3395CC4}" destId="{1E2439F7-2D1E-4055-AFC6-B4B97FFFC40A}" srcOrd="4" destOrd="0" presId="urn:microsoft.com/office/officeart/2018/2/layout/IconVerticalSolidList"/>
    <dgm:cxn modelId="{5EB7F337-F4C1-3143-88C3-AF4D70264ACD}" type="presParOf" srcId="{1E2439F7-2D1E-4055-AFC6-B4B97FFFC40A}" destId="{A5C24EEF-67B4-4C54-93CD-B1AAF6621F1C}" srcOrd="0" destOrd="0" presId="urn:microsoft.com/office/officeart/2018/2/layout/IconVerticalSolidList"/>
    <dgm:cxn modelId="{BCAA8564-D145-8B4C-8A58-FB3DB05ADB38}" type="presParOf" srcId="{1E2439F7-2D1E-4055-AFC6-B4B97FFFC40A}" destId="{B0274F11-6A4A-4B77-8C1B-A8485859ECC4}" srcOrd="1" destOrd="0" presId="urn:microsoft.com/office/officeart/2018/2/layout/IconVerticalSolidList"/>
    <dgm:cxn modelId="{391E0DA3-97A9-044C-9FDE-077425EF7C58}" type="presParOf" srcId="{1E2439F7-2D1E-4055-AFC6-B4B97FFFC40A}" destId="{E0097A2B-859F-4B21-8C4C-6DC640E6E063}" srcOrd="2" destOrd="0" presId="urn:microsoft.com/office/officeart/2018/2/layout/IconVerticalSolidList"/>
    <dgm:cxn modelId="{16C53EA0-80EE-B54E-B72A-55BBA417FC4C}" type="presParOf" srcId="{1E2439F7-2D1E-4055-AFC6-B4B97FFFC40A}" destId="{2A2E64CB-42A1-4A5A-8E96-4FB54756DCA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6F080B-85C8-482D-BEED-337DED6D986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7491D1D-546C-41E5-A7C4-E60FD517311D}">
      <dgm:prSet/>
      <dgm:spPr/>
      <dgm:t>
        <a:bodyPr/>
        <a:lstStyle/>
        <a:p>
          <a:pPr>
            <a:lnSpc>
              <a:spcPct val="100000"/>
            </a:lnSpc>
          </a:pPr>
          <a:r>
            <a:rPr lang="nl-NL" dirty="0"/>
            <a:t>Serviceclubs die zich inzetten voor een beter leven voor kinderen </a:t>
          </a:r>
          <a:r>
            <a:rPr lang="nl-NL" dirty="0">
              <a:solidFill>
                <a:schemeClr val="bg1"/>
              </a:solidFill>
              <a:latin typeface="Lucida Handwriting" panose="03010101010101010101" pitchFamily="66" charset="0"/>
            </a:rPr>
            <a:t>(“Serving the children of the World”)</a:t>
          </a:r>
          <a:endParaRPr lang="en-US" dirty="0">
            <a:solidFill>
              <a:schemeClr val="bg1"/>
            </a:solidFill>
            <a:latin typeface="Lucida Handwriting" panose="03010101010101010101" pitchFamily="66" charset="0"/>
          </a:endParaRPr>
        </a:p>
      </dgm:t>
    </dgm:pt>
    <dgm:pt modelId="{4B7C4034-5822-4521-A7EE-8F98205F35D1}" type="parTrans" cxnId="{36CB6191-58A7-4A47-925E-E2D4E0A61681}">
      <dgm:prSet/>
      <dgm:spPr/>
      <dgm:t>
        <a:bodyPr/>
        <a:lstStyle/>
        <a:p>
          <a:endParaRPr lang="en-US"/>
        </a:p>
      </dgm:t>
    </dgm:pt>
    <dgm:pt modelId="{62564C04-8396-477B-88AE-EED3D47A05CA}" type="sibTrans" cxnId="{36CB6191-58A7-4A47-925E-E2D4E0A61681}">
      <dgm:prSet/>
      <dgm:spPr/>
      <dgm:t>
        <a:bodyPr/>
        <a:lstStyle/>
        <a:p>
          <a:endParaRPr lang="en-US"/>
        </a:p>
      </dgm:t>
    </dgm:pt>
    <dgm:pt modelId="{22CE9BA1-E192-43FA-870D-9006A4EA31AE}">
      <dgm:prSet/>
      <dgm:spPr/>
      <dgm:t>
        <a:bodyPr/>
        <a:lstStyle/>
        <a:p>
          <a:pPr>
            <a:lnSpc>
              <a:spcPct val="100000"/>
            </a:lnSpc>
          </a:pPr>
          <a:r>
            <a:rPr lang="nl-NL" dirty="0"/>
            <a:t>Clubs met enthousiaste leden die een weerspiegeling zijn van de maatschappij</a:t>
          </a:r>
          <a:endParaRPr lang="en-US" dirty="0"/>
        </a:p>
      </dgm:t>
    </dgm:pt>
    <dgm:pt modelId="{E2BBD91E-C65D-4F42-AFF9-6C0CCB134960}" type="parTrans" cxnId="{07E03F0D-7CA1-4ED9-ADCD-609FDD5F1A6F}">
      <dgm:prSet/>
      <dgm:spPr/>
      <dgm:t>
        <a:bodyPr/>
        <a:lstStyle/>
        <a:p>
          <a:endParaRPr lang="en-US"/>
        </a:p>
      </dgm:t>
    </dgm:pt>
    <dgm:pt modelId="{0C163582-87CF-413C-8FD3-E79DFA22676D}" type="sibTrans" cxnId="{07E03F0D-7CA1-4ED9-ADCD-609FDD5F1A6F}">
      <dgm:prSet/>
      <dgm:spPr/>
      <dgm:t>
        <a:bodyPr/>
        <a:lstStyle/>
        <a:p>
          <a:endParaRPr lang="en-US"/>
        </a:p>
      </dgm:t>
    </dgm:pt>
    <dgm:pt modelId="{B7BA74D9-E033-4EB7-80E8-E35C2DB1985F}">
      <dgm:prSet/>
      <dgm:spPr/>
      <dgm:t>
        <a:bodyPr/>
        <a:lstStyle/>
        <a:p>
          <a:pPr>
            <a:lnSpc>
              <a:spcPct val="100000"/>
            </a:lnSpc>
          </a:pPr>
          <a:r>
            <a:rPr lang="nl-NL" dirty="0"/>
            <a:t>Lokaal relevant en trots op wat er bereikt wordt </a:t>
          </a:r>
          <a:endParaRPr lang="en-US" dirty="0"/>
        </a:p>
      </dgm:t>
    </dgm:pt>
    <dgm:pt modelId="{D77090FB-77F2-4011-AB44-A47BBD773AF4}" type="parTrans" cxnId="{F790BAFB-87AE-4265-9BF1-BFB17E322EBD}">
      <dgm:prSet/>
      <dgm:spPr/>
      <dgm:t>
        <a:bodyPr/>
        <a:lstStyle/>
        <a:p>
          <a:endParaRPr lang="en-US"/>
        </a:p>
      </dgm:t>
    </dgm:pt>
    <dgm:pt modelId="{06235FF5-A13C-4022-A4B6-233B4C33A586}" type="sibTrans" cxnId="{F790BAFB-87AE-4265-9BF1-BFB17E322EBD}">
      <dgm:prSet/>
      <dgm:spPr/>
      <dgm:t>
        <a:bodyPr/>
        <a:lstStyle/>
        <a:p>
          <a:endParaRPr lang="en-US"/>
        </a:p>
      </dgm:t>
    </dgm:pt>
    <dgm:pt modelId="{1FFFC125-B563-4473-9CEA-A7DDC8AFD59F}" type="pres">
      <dgm:prSet presAssocID="{E56F080B-85C8-482D-BEED-337DED6D9861}" presName="root" presStyleCnt="0">
        <dgm:presLayoutVars>
          <dgm:dir/>
          <dgm:resizeHandles val="exact"/>
        </dgm:presLayoutVars>
      </dgm:prSet>
      <dgm:spPr/>
      <dgm:t>
        <a:bodyPr/>
        <a:lstStyle/>
        <a:p>
          <a:endParaRPr lang="nl-NL"/>
        </a:p>
      </dgm:t>
    </dgm:pt>
    <dgm:pt modelId="{BB74467C-C400-48AA-B7B1-614D56D2BF11}" type="pres">
      <dgm:prSet presAssocID="{17491D1D-546C-41E5-A7C4-E60FD517311D}" presName="compNode" presStyleCnt="0"/>
      <dgm:spPr/>
    </dgm:pt>
    <dgm:pt modelId="{C404BA20-1F94-4D7C-8BF3-EEE85D154C85}" type="pres">
      <dgm:prSet presAssocID="{17491D1D-546C-41E5-A7C4-E60FD517311D}" presName="bgRect" presStyleLbl="bgShp" presStyleIdx="0" presStyleCnt="3"/>
      <dgm:spPr/>
    </dgm:pt>
    <dgm:pt modelId="{E2C9D810-F6E0-45E2-AD16-5CF5201236C8}" type="pres">
      <dgm:prSet presAssocID="{17491D1D-546C-41E5-A7C4-E60FD517311D}"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Easel"/>
        </a:ext>
      </dgm:extLst>
    </dgm:pt>
    <dgm:pt modelId="{81E12FF9-8A1D-42DE-BC0D-63D820AB1375}" type="pres">
      <dgm:prSet presAssocID="{17491D1D-546C-41E5-A7C4-E60FD517311D}" presName="spaceRect" presStyleCnt="0"/>
      <dgm:spPr/>
    </dgm:pt>
    <dgm:pt modelId="{15C05260-D568-45C1-ABF9-19B37E83A0A6}" type="pres">
      <dgm:prSet presAssocID="{17491D1D-546C-41E5-A7C4-E60FD517311D}" presName="parTx" presStyleLbl="revTx" presStyleIdx="0" presStyleCnt="3">
        <dgm:presLayoutVars>
          <dgm:chMax val="0"/>
          <dgm:chPref val="0"/>
        </dgm:presLayoutVars>
      </dgm:prSet>
      <dgm:spPr/>
      <dgm:t>
        <a:bodyPr/>
        <a:lstStyle/>
        <a:p>
          <a:endParaRPr lang="nl-NL"/>
        </a:p>
      </dgm:t>
    </dgm:pt>
    <dgm:pt modelId="{F9D0817A-EC6B-4136-80F3-174EBB524F55}" type="pres">
      <dgm:prSet presAssocID="{62564C04-8396-477B-88AE-EED3D47A05CA}" presName="sibTrans" presStyleCnt="0"/>
      <dgm:spPr/>
    </dgm:pt>
    <dgm:pt modelId="{97A3A284-5A4E-4702-A0A1-EFDDCFF92BB2}" type="pres">
      <dgm:prSet presAssocID="{22CE9BA1-E192-43FA-870D-9006A4EA31AE}" presName="compNode" presStyleCnt="0"/>
      <dgm:spPr/>
    </dgm:pt>
    <dgm:pt modelId="{761F1A8F-EE70-4391-88EC-55E979AD1CBD}" type="pres">
      <dgm:prSet presAssocID="{22CE9BA1-E192-43FA-870D-9006A4EA31AE}" presName="bgRect" presStyleLbl="bgShp" presStyleIdx="1" presStyleCnt="3"/>
      <dgm:spPr/>
    </dgm:pt>
    <dgm:pt modelId="{834947E4-31FB-4AA1-8146-5252A0312512}" type="pres">
      <dgm:prSet presAssocID="{22CE9BA1-E192-43FA-870D-9006A4EA31AE}"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Skeleton"/>
        </a:ext>
      </dgm:extLst>
    </dgm:pt>
    <dgm:pt modelId="{69A65EB9-9329-4110-8F9E-466701E2F00A}" type="pres">
      <dgm:prSet presAssocID="{22CE9BA1-E192-43FA-870D-9006A4EA31AE}" presName="spaceRect" presStyleCnt="0"/>
      <dgm:spPr/>
    </dgm:pt>
    <dgm:pt modelId="{04C6521E-BD1C-476A-8B17-024BCC516587}" type="pres">
      <dgm:prSet presAssocID="{22CE9BA1-E192-43FA-870D-9006A4EA31AE}" presName="parTx" presStyleLbl="revTx" presStyleIdx="1" presStyleCnt="3">
        <dgm:presLayoutVars>
          <dgm:chMax val="0"/>
          <dgm:chPref val="0"/>
        </dgm:presLayoutVars>
      </dgm:prSet>
      <dgm:spPr/>
      <dgm:t>
        <a:bodyPr/>
        <a:lstStyle/>
        <a:p>
          <a:endParaRPr lang="nl-NL"/>
        </a:p>
      </dgm:t>
    </dgm:pt>
    <dgm:pt modelId="{AEE8FE6A-3E1D-402F-8ADD-0E06CBB869B3}" type="pres">
      <dgm:prSet presAssocID="{0C163582-87CF-413C-8FD3-E79DFA22676D}" presName="sibTrans" presStyleCnt="0"/>
      <dgm:spPr/>
    </dgm:pt>
    <dgm:pt modelId="{DBDBEF9D-126B-4752-8BE7-22044BABFBA1}" type="pres">
      <dgm:prSet presAssocID="{B7BA74D9-E033-4EB7-80E8-E35C2DB1985F}" presName="compNode" presStyleCnt="0"/>
      <dgm:spPr/>
    </dgm:pt>
    <dgm:pt modelId="{95F8F5F5-F8AE-4A54-941E-56652780DE0C}" type="pres">
      <dgm:prSet presAssocID="{B7BA74D9-E033-4EB7-80E8-E35C2DB1985F}" presName="bgRect" presStyleLbl="bgShp" presStyleIdx="2" presStyleCnt="3"/>
      <dgm:spPr/>
    </dgm:pt>
    <dgm:pt modelId="{30435784-5DE2-4E31-90C2-603151064810}" type="pres">
      <dgm:prSet presAssocID="{B7BA74D9-E033-4EB7-80E8-E35C2DB1985F}"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Megaphone"/>
        </a:ext>
      </dgm:extLst>
    </dgm:pt>
    <dgm:pt modelId="{79B3F8CC-A79B-4AFB-89C9-A816B0D14C2A}" type="pres">
      <dgm:prSet presAssocID="{B7BA74D9-E033-4EB7-80E8-E35C2DB1985F}" presName="spaceRect" presStyleCnt="0"/>
      <dgm:spPr/>
    </dgm:pt>
    <dgm:pt modelId="{18D38559-9AF0-4CBE-8C7F-2C3FACB0692B}" type="pres">
      <dgm:prSet presAssocID="{B7BA74D9-E033-4EB7-80E8-E35C2DB1985F}" presName="parTx" presStyleLbl="revTx" presStyleIdx="2" presStyleCnt="3">
        <dgm:presLayoutVars>
          <dgm:chMax val="0"/>
          <dgm:chPref val="0"/>
        </dgm:presLayoutVars>
      </dgm:prSet>
      <dgm:spPr/>
      <dgm:t>
        <a:bodyPr/>
        <a:lstStyle/>
        <a:p>
          <a:endParaRPr lang="nl-NL"/>
        </a:p>
      </dgm:t>
    </dgm:pt>
  </dgm:ptLst>
  <dgm:cxnLst>
    <dgm:cxn modelId="{AB124499-25A4-3041-8E29-C4B7F20F051B}" type="presOf" srcId="{22CE9BA1-E192-43FA-870D-9006A4EA31AE}" destId="{04C6521E-BD1C-476A-8B17-024BCC516587}" srcOrd="0" destOrd="0" presId="urn:microsoft.com/office/officeart/2018/2/layout/IconVerticalSolidList"/>
    <dgm:cxn modelId="{719D7CA0-270A-044B-8C40-DA85E2F549E6}" type="presOf" srcId="{B7BA74D9-E033-4EB7-80E8-E35C2DB1985F}" destId="{18D38559-9AF0-4CBE-8C7F-2C3FACB0692B}" srcOrd="0" destOrd="0" presId="urn:microsoft.com/office/officeart/2018/2/layout/IconVerticalSolidList"/>
    <dgm:cxn modelId="{F790BAFB-87AE-4265-9BF1-BFB17E322EBD}" srcId="{E56F080B-85C8-482D-BEED-337DED6D9861}" destId="{B7BA74D9-E033-4EB7-80E8-E35C2DB1985F}" srcOrd="2" destOrd="0" parTransId="{D77090FB-77F2-4011-AB44-A47BBD773AF4}" sibTransId="{06235FF5-A13C-4022-A4B6-233B4C33A586}"/>
    <dgm:cxn modelId="{36CB6191-58A7-4A47-925E-E2D4E0A61681}" srcId="{E56F080B-85C8-482D-BEED-337DED6D9861}" destId="{17491D1D-546C-41E5-A7C4-E60FD517311D}" srcOrd="0" destOrd="0" parTransId="{4B7C4034-5822-4521-A7EE-8F98205F35D1}" sibTransId="{62564C04-8396-477B-88AE-EED3D47A05CA}"/>
    <dgm:cxn modelId="{243BDA34-7849-8947-86F6-05E8174077BA}" type="presOf" srcId="{E56F080B-85C8-482D-BEED-337DED6D9861}" destId="{1FFFC125-B563-4473-9CEA-A7DDC8AFD59F}" srcOrd="0" destOrd="0" presId="urn:microsoft.com/office/officeart/2018/2/layout/IconVerticalSolidList"/>
    <dgm:cxn modelId="{07E03F0D-7CA1-4ED9-ADCD-609FDD5F1A6F}" srcId="{E56F080B-85C8-482D-BEED-337DED6D9861}" destId="{22CE9BA1-E192-43FA-870D-9006A4EA31AE}" srcOrd="1" destOrd="0" parTransId="{E2BBD91E-C65D-4F42-AFF9-6C0CCB134960}" sibTransId="{0C163582-87CF-413C-8FD3-E79DFA22676D}"/>
    <dgm:cxn modelId="{C41F1FD6-B227-7149-93EE-931B19AE4946}" type="presOf" srcId="{17491D1D-546C-41E5-A7C4-E60FD517311D}" destId="{15C05260-D568-45C1-ABF9-19B37E83A0A6}" srcOrd="0" destOrd="0" presId="urn:microsoft.com/office/officeart/2018/2/layout/IconVerticalSolidList"/>
    <dgm:cxn modelId="{8DD5B603-67DB-A64F-B320-C5A864F951A6}" type="presParOf" srcId="{1FFFC125-B563-4473-9CEA-A7DDC8AFD59F}" destId="{BB74467C-C400-48AA-B7B1-614D56D2BF11}" srcOrd="0" destOrd="0" presId="urn:microsoft.com/office/officeart/2018/2/layout/IconVerticalSolidList"/>
    <dgm:cxn modelId="{223DD206-9C40-9A48-B96A-BFF90C1DFC18}" type="presParOf" srcId="{BB74467C-C400-48AA-B7B1-614D56D2BF11}" destId="{C404BA20-1F94-4D7C-8BF3-EEE85D154C85}" srcOrd="0" destOrd="0" presId="urn:microsoft.com/office/officeart/2018/2/layout/IconVerticalSolidList"/>
    <dgm:cxn modelId="{284A3824-1708-9741-A709-D3FF29D147B4}" type="presParOf" srcId="{BB74467C-C400-48AA-B7B1-614D56D2BF11}" destId="{E2C9D810-F6E0-45E2-AD16-5CF5201236C8}" srcOrd="1" destOrd="0" presId="urn:microsoft.com/office/officeart/2018/2/layout/IconVerticalSolidList"/>
    <dgm:cxn modelId="{9C8CF11B-CE83-1349-8064-5501C699E67D}" type="presParOf" srcId="{BB74467C-C400-48AA-B7B1-614D56D2BF11}" destId="{81E12FF9-8A1D-42DE-BC0D-63D820AB1375}" srcOrd="2" destOrd="0" presId="urn:microsoft.com/office/officeart/2018/2/layout/IconVerticalSolidList"/>
    <dgm:cxn modelId="{30549BFC-A11F-ED48-9377-6FE0CA0799D7}" type="presParOf" srcId="{BB74467C-C400-48AA-B7B1-614D56D2BF11}" destId="{15C05260-D568-45C1-ABF9-19B37E83A0A6}" srcOrd="3" destOrd="0" presId="urn:microsoft.com/office/officeart/2018/2/layout/IconVerticalSolidList"/>
    <dgm:cxn modelId="{112231F2-CAC6-C14B-9243-957F66231A11}" type="presParOf" srcId="{1FFFC125-B563-4473-9CEA-A7DDC8AFD59F}" destId="{F9D0817A-EC6B-4136-80F3-174EBB524F55}" srcOrd="1" destOrd="0" presId="urn:microsoft.com/office/officeart/2018/2/layout/IconVerticalSolidList"/>
    <dgm:cxn modelId="{C0390C64-4438-1742-B5E3-7213C0012E81}" type="presParOf" srcId="{1FFFC125-B563-4473-9CEA-A7DDC8AFD59F}" destId="{97A3A284-5A4E-4702-A0A1-EFDDCFF92BB2}" srcOrd="2" destOrd="0" presId="urn:microsoft.com/office/officeart/2018/2/layout/IconVerticalSolidList"/>
    <dgm:cxn modelId="{CA643EF0-90F2-804E-9FC0-D34CD5861453}" type="presParOf" srcId="{97A3A284-5A4E-4702-A0A1-EFDDCFF92BB2}" destId="{761F1A8F-EE70-4391-88EC-55E979AD1CBD}" srcOrd="0" destOrd="0" presId="urn:microsoft.com/office/officeart/2018/2/layout/IconVerticalSolidList"/>
    <dgm:cxn modelId="{1444B6E9-FCFB-7349-9980-9B8EEA9971B5}" type="presParOf" srcId="{97A3A284-5A4E-4702-A0A1-EFDDCFF92BB2}" destId="{834947E4-31FB-4AA1-8146-5252A0312512}" srcOrd="1" destOrd="0" presId="urn:microsoft.com/office/officeart/2018/2/layout/IconVerticalSolidList"/>
    <dgm:cxn modelId="{4B343B0E-9FDF-D04D-8718-691C15368642}" type="presParOf" srcId="{97A3A284-5A4E-4702-A0A1-EFDDCFF92BB2}" destId="{69A65EB9-9329-4110-8F9E-466701E2F00A}" srcOrd="2" destOrd="0" presId="urn:microsoft.com/office/officeart/2018/2/layout/IconVerticalSolidList"/>
    <dgm:cxn modelId="{C56852AB-83A7-7D4B-B332-FD48B810E73E}" type="presParOf" srcId="{97A3A284-5A4E-4702-A0A1-EFDDCFF92BB2}" destId="{04C6521E-BD1C-476A-8B17-024BCC516587}" srcOrd="3" destOrd="0" presId="urn:microsoft.com/office/officeart/2018/2/layout/IconVerticalSolidList"/>
    <dgm:cxn modelId="{B97B3267-F401-644A-828E-3EAA8E935B31}" type="presParOf" srcId="{1FFFC125-B563-4473-9CEA-A7DDC8AFD59F}" destId="{AEE8FE6A-3E1D-402F-8ADD-0E06CBB869B3}" srcOrd="3" destOrd="0" presId="urn:microsoft.com/office/officeart/2018/2/layout/IconVerticalSolidList"/>
    <dgm:cxn modelId="{DE357060-6F75-D945-8C96-FC9FAC644188}" type="presParOf" srcId="{1FFFC125-B563-4473-9CEA-A7DDC8AFD59F}" destId="{DBDBEF9D-126B-4752-8BE7-22044BABFBA1}" srcOrd="4" destOrd="0" presId="urn:microsoft.com/office/officeart/2018/2/layout/IconVerticalSolidList"/>
    <dgm:cxn modelId="{75850B73-A7DC-3947-9F0F-22EED6DF73E1}" type="presParOf" srcId="{DBDBEF9D-126B-4752-8BE7-22044BABFBA1}" destId="{95F8F5F5-F8AE-4A54-941E-56652780DE0C}" srcOrd="0" destOrd="0" presId="urn:microsoft.com/office/officeart/2018/2/layout/IconVerticalSolidList"/>
    <dgm:cxn modelId="{AF1F1E47-8A83-0143-8DA5-6E361FC45212}" type="presParOf" srcId="{DBDBEF9D-126B-4752-8BE7-22044BABFBA1}" destId="{30435784-5DE2-4E31-90C2-603151064810}" srcOrd="1" destOrd="0" presId="urn:microsoft.com/office/officeart/2018/2/layout/IconVerticalSolidList"/>
    <dgm:cxn modelId="{B86CFDDB-634D-024F-BBEC-09DD1813CD3A}" type="presParOf" srcId="{DBDBEF9D-126B-4752-8BE7-22044BABFBA1}" destId="{79B3F8CC-A79B-4AFB-89C9-A816B0D14C2A}" srcOrd="2" destOrd="0" presId="urn:microsoft.com/office/officeart/2018/2/layout/IconVerticalSolidList"/>
    <dgm:cxn modelId="{25F46789-C516-E042-B377-1820DDBC157D}" type="presParOf" srcId="{DBDBEF9D-126B-4752-8BE7-22044BABFBA1}" destId="{18D38559-9AF0-4CBE-8C7F-2C3FACB0692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6F080B-85C8-482D-BEED-337DED6D9861}"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7491D1D-546C-41E5-A7C4-E60FD517311D}">
      <dgm:prSet/>
      <dgm:spPr/>
      <dgm:t>
        <a:bodyPr/>
        <a:lstStyle/>
        <a:p>
          <a:pPr>
            <a:lnSpc>
              <a:spcPct val="100000"/>
            </a:lnSpc>
          </a:pPr>
          <a:r>
            <a:rPr lang="en-US" dirty="0"/>
            <a:t>In </a:t>
          </a:r>
          <a:r>
            <a:rPr lang="en-US" dirty="0" err="1"/>
            <a:t>alles</a:t>
          </a:r>
          <a:r>
            <a:rPr lang="en-US" dirty="0"/>
            <a:t> </a:t>
          </a:r>
          <a:r>
            <a:rPr lang="en-US" dirty="0" err="1"/>
            <a:t>wat</a:t>
          </a:r>
          <a:r>
            <a:rPr lang="en-US" dirty="0"/>
            <a:t> KIDN </a:t>
          </a:r>
          <a:r>
            <a:rPr lang="en-US" dirty="0" err="1"/>
            <a:t>doet</a:t>
          </a:r>
          <a:r>
            <a:rPr lang="en-US" dirty="0"/>
            <a:t> : </a:t>
          </a:r>
          <a:r>
            <a:rPr lang="en-US" dirty="0" err="1"/>
            <a:t>concentreer</a:t>
          </a:r>
          <a:r>
            <a:rPr lang="en-US" dirty="0"/>
            <a:t> je op het </a:t>
          </a:r>
          <a:r>
            <a:rPr lang="en-US" dirty="0" err="1"/>
            <a:t>doel</a:t>
          </a:r>
          <a:r>
            <a:rPr lang="en-US" dirty="0"/>
            <a:t> van Kiwanis (“serving the children of the world”)</a:t>
          </a:r>
        </a:p>
      </dgm:t>
    </dgm:pt>
    <dgm:pt modelId="{4B7C4034-5822-4521-A7EE-8F98205F35D1}" type="parTrans" cxnId="{36CB6191-58A7-4A47-925E-E2D4E0A61681}">
      <dgm:prSet/>
      <dgm:spPr/>
      <dgm:t>
        <a:bodyPr/>
        <a:lstStyle/>
        <a:p>
          <a:endParaRPr lang="en-US"/>
        </a:p>
      </dgm:t>
    </dgm:pt>
    <dgm:pt modelId="{62564C04-8396-477B-88AE-EED3D47A05CA}" type="sibTrans" cxnId="{36CB6191-58A7-4A47-925E-E2D4E0A61681}">
      <dgm:prSet/>
      <dgm:spPr/>
      <dgm:t>
        <a:bodyPr/>
        <a:lstStyle/>
        <a:p>
          <a:endParaRPr lang="en-US"/>
        </a:p>
      </dgm:t>
    </dgm:pt>
    <dgm:pt modelId="{22CE9BA1-E192-43FA-870D-9006A4EA31AE}">
      <dgm:prSet/>
      <dgm:spPr/>
      <dgm:t>
        <a:bodyPr/>
        <a:lstStyle/>
        <a:p>
          <a:pPr>
            <a:lnSpc>
              <a:spcPct val="100000"/>
            </a:lnSpc>
          </a:pPr>
          <a:r>
            <a:rPr lang="nl-NL" dirty="0"/>
            <a:t>KIDN is er enkel voor om clubs te ondersteunen: ga in dialoog met de clubs en initieer activiteiten die clubs vooruit helpen </a:t>
          </a:r>
          <a:endParaRPr lang="en-US" dirty="0"/>
        </a:p>
      </dgm:t>
    </dgm:pt>
    <dgm:pt modelId="{E2BBD91E-C65D-4F42-AFF9-6C0CCB134960}" type="parTrans" cxnId="{07E03F0D-7CA1-4ED9-ADCD-609FDD5F1A6F}">
      <dgm:prSet/>
      <dgm:spPr/>
      <dgm:t>
        <a:bodyPr/>
        <a:lstStyle/>
        <a:p>
          <a:endParaRPr lang="en-US"/>
        </a:p>
      </dgm:t>
    </dgm:pt>
    <dgm:pt modelId="{0C163582-87CF-413C-8FD3-E79DFA22676D}" type="sibTrans" cxnId="{07E03F0D-7CA1-4ED9-ADCD-609FDD5F1A6F}">
      <dgm:prSet/>
      <dgm:spPr/>
      <dgm:t>
        <a:bodyPr/>
        <a:lstStyle/>
        <a:p>
          <a:endParaRPr lang="en-US"/>
        </a:p>
      </dgm:t>
    </dgm:pt>
    <dgm:pt modelId="{B7BA74D9-E033-4EB7-80E8-E35C2DB1985F}">
      <dgm:prSet/>
      <dgm:spPr/>
      <dgm:t>
        <a:bodyPr/>
        <a:lstStyle/>
        <a:p>
          <a:pPr>
            <a:lnSpc>
              <a:spcPct val="100000"/>
            </a:lnSpc>
          </a:pPr>
          <a:r>
            <a:rPr lang="nl-NL" dirty="0"/>
            <a:t>KIDN vertegenwoordigt alle clubs in </a:t>
          </a:r>
          <a:r>
            <a:rPr lang="nl-NL" dirty="0" err="1"/>
            <a:t>Kiwanis</a:t>
          </a:r>
          <a:r>
            <a:rPr lang="nl-NL" dirty="0"/>
            <a:t> International en onze samenleving: laat zien wat de clubs doen en bereiken</a:t>
          </a:r>
          <a:endParaRPr lang="en-US" dirty="0"/>
        </a:p>
      </dgm:t>
    </dgm:pt>
    <dgm:pt modelId="{D77090FB-77F2-4011-AB44-A47BBD773AF4}" type="parTrans" cxnId="{F790BAFB-87AE-4265-9BF1-BFB17E322EBD}">
      <dgm:prSet/>
      <dgm:spPr/>
      <dgm:t>
        <a:bodyPr/>
        <a:lstStyle/>
        <a:p>
          <a:endParaRPr lang="en-US"/>
        </a:p>
      </dgm:t>
    </dgm:pt>
    <dgm:pt modelId="{06235FF5-A13C-4022-A4B6-233B4C33A586}" type="sibTrans" cxnId="{F790BAFB-87AE-4265-9BF1-BFB17E322EBD}">
      <dgm:prSet/>
      <dgm:spPr/>
      <dgm:t>
        <a:bodyPr/>
        <a:lstStyle/>
        <a:p>
          <a:endParaRPr lang="en-US"/>
        </a:p>
      </dgm:t>
    </dgm:pt>
    <dgm:pt modelId="{1FFFC125-B563-4473-9CEA-A7DDC8AFD59F}" type="pres">
      <dgm:prSet presAssocID="{E56F080B-85C8-482D-BEED-337DED6D9861}" presName="root" presStyleCnt="0">
        <dgm:presLayoutVars>
          <dgm:dir/>
          <dgm:resizeHandles val="exact"/>
        </dgm:presLayoutVars>
      </dgm:prSet>
      <dgm:spPr/>
      <dgm:t>
        <a:bodyPr/>
        <a:lstStyle/>
        <a:p>
          <a:endParaRPr lang="nl-NL"/>
        </a:p>
      </dgm:t>
    </dgm:pt>
    <dgm:pt modelId="{BB74467C-C400-48AA-B7B1-614D56D2BF11}" type="pres">
      <dgm:prSet presAssocID="{17491D1D-546C-41E5-A7C4-E60FD517311D}" presName="compNode" presStyleCnt="0"/>
      <dgm:spPr/>
    </dgm:pt>
    <dgm:pt modelId="{C404BA20-1F94-4D7C-8BF3-EEE85D154C85}" type="pres">
      <dgm:prSet presAssocID="{17491D1D-546C-41E5-A7C4-E60FD517311D}" presName="bgRect" presStyleLbl="bgShp" presStyleIdx="0" presStyleCnt="3"/>
      <dgm:spPr/>
    </dgm:pt>
    <dgm:pt modelId="{E2C9D810-F6E0-45E2-AD16-5CF5201236C8}" type="pres">
      <dgm:prSet presAssocID="{17491D1D-546C-41E5-A7C4-E60FD517311D}"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Easel"/>
        </a:ext>
      </dgm:extLst>
    </dgm:pt>
    <dgm:pt modelId="{81E12FF9-8A1D-42DE-BC0D-63D820AB1375}" type="pres">
      <dgm:prSet presAssocID="{17491D1D-546C-41E5-A7C4-E60FD517311D}" presName="spaceRect" presStyleCnt="0"/>
      <dgm:spPr/>
    </dgm:pt>
    <dgm:pt modelId="{15C05260-D568-45C1-ABF9-19B37E83A0A6}" type="pres">
      <dgm:prSet presAssocID="{17491D1D-546C-41E5-A7C4-E60FD517311D}" presName="parTx" presStyleLbl="revTx" presStyleIdx="0" presStyleCnt="3">
        <dgm:presLayoutVars>
          <dgm:chMax val="0"/>
          <dgm:chPref val="0"/>
        </dgm:presLayoutVars>
      </dgm:prSet>
      <dgm:spPr/>
      <dgm:t>
        <a:bodyPr/>
        <a:lstStyle/>
        <a:p>
          <a:endParaRPr lang="nl-NL"/>
        </a:p>
      </dgm:t>
    </dgm:pt>
    <dgm:pt modelId="{F9D0817A-EC6B-4136-80F3-174EBB524F55}" type="pres">
      <dgm:prSet presAssocID="{62564C04-8396-477B-88AE-EED3D47A05CA}" presName="sibTrans" presStyleCnt="0"/>
      <dgm:spPr/>
    </dgm:pt>
    <dgm:pt modelId="{97A3A284-5A4E-4702-A0A1-EFDDCFF92BB2}" type="pres">
      <dgm:prSet presAssocID="{22CE9BA1-E192-43FA-870D-9006A4EA31AE}" presName="compNode" presStyleCnt="0"/>
      <dgm:spPr/>
    </dgm:pt>
    <dgm:pt modelId="{761F1A8F-EE70-4391-88EC-55E979AD1CBD}" type="pres">
      <dgm:prSet presAssocID="{22CE9BA1-E192-43FA-870D-9006A4EA31AE}" presName="bgRect" presStyleLbl="bgShp" presStyleIdx="1" presStyleCnt="3"/>
      <dgm:spPr/>
    </dgm:pt>
    <dgm:pt modelId="{834947E4-31FB-4AA1-8146-5252A0312512}" type="pres">
      <dgm:prSet presAssocID="{22CE9BA1-E192-43FA-870D-9006A4EA31AE}"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Skeleton"/>
        </a:ext>
      </dgm:extLst>
    </dgm:pt>
    <dgm:pt modelId="{69A65EB9-9329-4110-8F9E-466701E2F00A}" type="pres">
      <dgm:prSet presAssocID="{22CE9BA1-E192-43FA-870D-9006A4EA31AE}" presName="spaceRect" presStyleCnt="0"/>
      <dgm:spPr/>
    </dgm:pt>
    <dgm:pt modelId="{04C6521E-BD1C-476A-8B17-024BCC516587}" type="pres">
      <dgm:prSet presAssocID="{22CE9BA1-E192-43FA-870D-9006A4EA31AE}" presName="parTx" presStyleLbl="revTx" presStyleIdx="1" presStyleCnt="3">
        <dgm:presLayoutVars>
          <dgm:chMax val="0"/>
          <dgm:chPref val="0"/>
        </dgm:presLayoutVars>
      </dgm:prSet>
      <dgm:spPr/>
      <dgm:t>
        <a:bodyPr/>
        <a:lstStyle/>
        <a:p>
          <a:endParaRPr lang="nl-NL"/>
        </a:p>
      </dgm:t>
    </dgm:pt>
    <dgm:pt modelId="{AEE8FE6A-3E1D-402F-8ADD-0E06CBB869B3}" type="pres">
      <dgm:prSet presAssocID="{0C163582-87CF-413C-8FD3-E79DFA22676D}" presName="sibTrans" presStyleCnt="0"/>
      <dgm:spPr/>
    </dgm:pt>
    <dgm:pt modelId="{DBDBEF9D-126B-4752-8BE7-22044BABFBA1}" type="pres">
      <dgm:prSet presAssocID="{B7BA74D9-E033-4EB7-80E8-E35C2DB1985F}" presName="compNode" presStyleCnt="0"/>
      <dgm:spPr/>
    </dgm:pt>
    <dgm:pt modelId="{95F8F5F5-F8AE-4A54-941E-56652780DE0C}" type="pres">
      <dgm:prSet presAssocID="{B7BA74D9-E033-4EB7-80E8-E35C2DB1985F}" presName="bgRect" presStyleLbl="bgShp" presStyleIdx="2" presStyleCnt="3"/>
      <dgm:spPr/>
    </dgm:pt>
    <dgm:pt modelId="{30435784-5DE2-4E31-90C2-603151064810}" type="pres">
      <dgm:prSet presAssocID="{B7BA74D9-E033-4EB7-80E8-E35C2DB1985F}"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Megaphone"/>
        </a:ext>
      </dgm:extLst>
    </dgm:pt>
    <dgm:pt modelId="{79B3F8CC-A79B-4AFB-89C9-A816B0D14C2A}" type="pres">
      <dgm:prSet presAssocID="{B7BA74D9-E033-4EB7-80E8-E35C2DB1985F}" presName="spaceRect" presStyleCnt="0"/>
      <dgm:spPr/>
    </dgm:pt>
    <dgm:pt modelId="{18D38559-9AF0-4CBE-8C7F-2C3FACB0692B}" type="pres">
      <dgm:prSet presAssocID="{B7BA74D9-E033-4EB7-80E8-E35C2DB1985F}" presName="parTx" presStyleLbl="revTx" presStyleIdx="2" presStyleCnt="3">
        <dgm:presLayoutVars>
          <dgm:chMax val="0"/>
          <dgm:chPref val="0"/>
        </dgm:presLayoutVars>
      </dgm:prSet>
      <dgm:spPr/>
      <dgm:t>
        <a:bodyPr/>
        <a:lstStyle/>
        <a:p>
          <a:endParaRPr lang="nl-NL"/>
        </a:p>
      </dgm:t>
    </dgm:pt>
  </dgm:ptLst>
  <dgm:cxnLst>
    <dgm:cxn modelId="{04945E6A-6697-0445-9A5B-D38AB4E57DFE}" type="presOf" srcId="{E56F080B-85C8-482D-BEED-337DED6D9861}" destId="{1FFFC125-B563-4473-9CEA-A7DDC8AFD59F}" srcOrd="0" destOrd="0" presId="urn:microsoft.com/office/officeart/2018/2/layout/IconVerticalSolidList"/>
    <dgm:cxn modelId="{C9CBBF54-3760-A846-B6FF-727175EC67E3}" type="presOf" srcId="{B7BA74D9-E033-4EB7-80E8-E35C2DB1985F}" destId="{18D38559-9AF0-4CBE-8C7F-2C3FACB0692B}" srcOrd="0" destOrd="0" presId="urn:microsoft.com/office/officeart/2018/2/layout/IconVerticalSolidList"/>
    <dgm:cxn modelId="{8D8094A4-7EF9-3F44-BFE9-0CE819BE67CB}" type="presOf" srcId="{17491D1D-546C-41E5-A7C4-E60FD517311D}" destId="{15C05260-D568-45C1-ABF9-19B37E83A0A6}" srcOrd="0" destOrd="0" presId="urn:microsoft.com/office/officeart/2018/2/layout/IconVerticalSolidList"/>
    <dgm:cxn modelId="{F790BAFB-87AE-4265-9BF1-BFB17E322EBD}" srcId="{E56F080B-85C8-482D-BEED-337DED6D9861}" destId="{B7BA74D9-E033-4EB7-80E8-E35C2DB1985F}" srcOrd="2" destOrd="0" parTransId="{D77090FB-77F2-4011-AB44-A47BBD773AF4}" sibTransId="{06235FF5-A13C-4022-A4B6-233B4C33A586}"/>
    <dgm:cxn modelId="{AAD5BA5D-E126-8342-835C-F87B33733982}" type="presOf" srcId="{22CE9BA1-E192-43FA-870D-9006A4EA31AE}" destId="{04C6521E-BD1C-476A-8B17-024BCC516587}" srcOrd="0" destOrd="0" presId="urn:microsoft.com/office/officeart/2018/2/layout/IconVerticalSolidList"/>
    <dgm:cxn modelId="{36CB6191-58A7-4A47-925E-E2D4E0A61681}" srcId="{E56F080B-85C8-482D-BEED-337DED6D9861}" destId="{17491D1D-546C-41E5-A7C4-E60FD517311D}" srcOrd="0" destOrd="0" parTransId="{4B7C4034-5822-4521-A7EE-8F98205F35D1}" sibTransId="{62564C04-8396-477B-88AE-EED3D47A05CA}"/>
    <dgm:cxn modelId="{07E03F0D-7CA1-4ED9-ADCD-609FDD5F1A6F}" srcId="{E56F080B-85C8-482D-BEED-337DED6D9861}" destId="{22CE9BA1-E192-43FA-870D-9006A4EA31AE}" srcOrd="1" destOrd="0" parTransId="{E2BBD91E-C65D-4F42-AFF9-6C0CCB134960}" sibTransId="{0C163582-87CF-413C-8FD3-E79DFA22676D}"/>
    <dgm:cxn modelId="{7CEA886D-2146-BD4D-A901-794D9D250C2D}" type="presParOf" srcId="{1FFFC125-B563-4473-9CEA-A7DDC8AFD59F}" destId="{BB74467C-C400-48AA-B7B1-614D56D2BF11}" srcOrd="0" destOrd="0" presId="urn:microsoft.com/office/officeart/2018/2/layout/IconVerticalSolidList"/>
    <dgm:cxn modelId="{898D80EF-BA5F-2B4E-8B44-9816827F0602}" type="presParOf" srcId="{BB74467C-C400-48AA-B7B1-614D56D2BF11}" destId="{C404BA20-1F94-4D7C-8BF3-EEE85D154C85}" srcOrd="0" destOrd="0" presId="urn:microsoft.com/office/officeart/2018/2/layout/IconVerticalSolidList"/>
    <dgm:cxn modelId="{28627731-7D8D-5D4B-B396-195529E75945}" type="presParOf" srcId="{BB74467C-C400-48AA-B7B1-614D56D2BF11}" destId="{E2C9D810-F6E0-45E2-AD16-5CF5201236C8}" srcOrd="1" destOrd="0" presId="urn:microsoft.com/office/officeart/2018/2/layout/IconVerticalSolidList"/>
    <dgm:cxn modelId="{A429A208-7602-5644-8777-8ADE082CB5A5}" type="presParOf" srcId="{BB74467C-C400-48AA-B7B1-614D56D2BF11}" destId="{81E12FF9-8A1D-42DE-BC0D-63D820AB1375}" srcOrd="2" destOrd="0" presId="urn:microsoft.com/office/officeart/2018/2/layout/IconVerticalSolidList"/>
    <dgm:cxn modelId="{0E4C3ED9-796D-114C-9E78-64956C745588}" type="presParOf" srcId="{BB74467C-C400-48AA-B7B1-614D56D2BF11}" destId="{15C05260-D568-45C1-ABF9-19B37E83A0A6}" srcOrd="3" destOrd="0" presId="urn:microsoft.com/office/officeart/2018/2/layout/IconVerticalSolidList"/>
    <dgm:cxn modelId="{A64048F9-D270-8545-A507-81594512DD3A}" type="presParOf" srcId="{1FFFC125-B563-4473-9CEA-A7DDC8AFD59F}" destId="{F9D0817A-EC6B-4136-80F3-174EBB524F55}" srcOrd="1" destOrd="0" presId="urn:microsoft.com/office/officeart/2018/2/layout/IconVerticalSolidList"/>
    <dgm:cxn modelId="{73B0F308-0DF7-FE46-85CF-A98A8AA87700}" type="presParOf" srcId="{1FFFC125-B563-4473-9CEA-A7DDC8AFD59F}" destId="{97A3A284-5A4E-4702-A0A1-EFDDCFF92BB2}" srcOrd="2" destOrd="0" presId="urn:microsoft.com/office/officeart/2018/2/layout/IconVerticalSolidList"/>
    <dgm:cxn modelId="{2947EC0A-27CF-C843-BE47-DD5A55B5C488}" type="presParOf" srcId="{97A3A284-5A4E-4702-A0A1-EFDDCFF92BB2}" destId="{761F1A8F-EE70-4391-88EC-55E979AD1CBD}" srcOrd="0" destOrd="0" presId="urn:microsoft.com/office/officeart/2018/2/layout/IconVerticalSolidList"/>
    <dgm:cxn modelId="{82147A80-6FAF-5145-934B-24F832442442}" type="presParOf" srcId="{97A3A284-5A4E-4702-A0A1-EFDDCFF92BB2}" destId="{834947E4-31FB-4AA1-8146-5252A0312512}" srcOrd="1" destOrd="0" presId="urn:microsoft.com/office/officeart/2018/2/layout/IconVerticalSolidList"/>
    <dgm:cxn modelId="{D970A7C5-6D33-FD47-9ABC-42AFCF37929D}" type="presParOf" srcId="{97A3A284-5A4E-4702-A0A1-EFDDCFF92BB2}" destId="{69A65EB9-9329-4110-8F9E-466701E2F00A}" srcOrd="2" destOrd="0" presId="urn:microsoft.com/office/officeart/2018/2/layout/IconVerticalSolidList"/>
    <dgm:cxn modelId="{5A196864-231C-5849-AC26-E094F5B02301}" type="presParOf" srcId="{97A3A284-5A4E-4702-A0A1-EFDDCFF92BB2}" destId="{04C6521E-BD1C-476A-8B17-024BCC516587}" srcOrd="3" destOrd="0" presId="urn:microsoft.com/office/officeart/2018/2/layout/IconVerticalSolidList"/>
    <dgm:cxn modelId="{177A4DCC-49FE-5941-BC68-1AB9BA39B9F6}" type="presParOf" srcId="{1FFFC125-B563-4473-9CEA-A7DDC8AFD59F}" destId="{AEE8FE6A-3E1D-402F-8ADD-0E06CBB869B3}" srcOrd="3" destOrd="0" presId="urn:microsoft.com/office/officeart/2018/2/layout/IconVerticalSolidList"/>
    <dgm:cxn modelId="{90800ED5-EC4B-8144-B59B-DD9DA7C2BFF4}" type="presParOf" srcId="{1FFFC125-B563-4473-9CEA-A7DDC8AFD59F}" destId="{DBDBEF9D-126B-4752-8BE7-22044BABFBA1}" srcOrd="4" destOrd="0" presId="urn:microsoft.com/office/officeart/2018/2/layout/IconVerticalSolidList"/>
    <dgm:cxn modelId="{3594C0B8-CCDF-7044-BF64-B036030E5E5F}" type="presParOf" srcId="{DBDBEF9D-126B-4752-8BE7-22044BABFBA1}" destId="{95F8F5F5-F8AE-4A54-941E-56652780DE0C}" srcOrd="0" destOrd="0" presId="urn:microsoft.com/office/officeart/2018/2/layout/IconVerticalSolidList"/>
    <dgm:cxn modelId="{3EFA9DF0-4BE1-ED41-989C-95F81B32ABDD}" type="presParOf" srcId="{DBDBEF9D-126B-4752-8BE7-22044BABFBA1}" destId="{30435784-5DE2-4E31-90C2-603151064810}" srcOrd="1" destOrd="0" presId="urn:microsoft.com/office/officeart/2018/2/layout/IconVerticalSolidList"/>
    <dgm:cxn modelId="{DF08CE01-3AE1-C943-9E02-70F5FAA34766}" type="presParOf" srcId="{DBDBEF9D-126B-4752-8BE7-22044BABFBA1}" destId="{79B3F8CC-A79B-4AFB-89C9-A816B0D14C2A}" srcOrd="2" destOrd="0" presId="urn:microsoft.com/office/officeart/2018/2/layout/IconVerticalSolidList"/>
    <dgm:cxn modelId="{DBEE4D27-1208-E44A-BEE4-17D55E6A7C16}" type="presParOf" srcId="{DBDBEF9D-126B-4752-8BE7-22044BABFBA1}" destId="{18D38559-9AF0-4CBE-8C7F-2C3FACB0692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7C8615-42D7-49D0-847C-93C644C861C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1E9227F2-EEAD-459F-8D3F-0397E30EF41F}">
      <dgm:prSet/>
      <dgm:spPr/>
      <dgm:t>
        <a:bodyPr/>
        <a:lstStyle/>
        <a:p>
          <a:r>
            <a:rPr lang="nl-NL" dirty="0"/>
            <a:t> De commissie stelt  10 speerpunten voor om de strategie te implementeren. </a:t>
          </a:r>
          <a:endParaRPr lang="en-US" dirty="0"/>
        </a:p>
      </dgm:t>
    </dgm:pt>
    <dgm:pt modelId="{27BB5D19-9E75-4B49-9B0A-78856EE80EBA}" type="parTrans" cxnId="{12E6457E-A093-4F7A-9039-86AC556A8BF4}">
      <dgm:prSet/>
      <dgm:spPr/>
      <dgm:t>
        <a:bodyPr/>
        <a:lstStyle/>
        <a:p>
          <a:endParaRPr lang="en-US"/>
        </a:p>
      </dgm:t>
    </dgm:pt>
    <dgm:pt modelId="{F367A716-297E-4FEC-8237-F0B02CB93F83}" type="sibTrans" cxnId="{12E6457E-A093-4F7A-9039-86AC556A8BF4}">
      <dgm:prSet/>
      <dgm:spPr/>
      <dgm:t>
        <a:bodyPr/>
        <a:lstStyle/>
        <a:p>
          <a:endParaRPr lang="en-US"/>
        </a:p>
      </dgm:t>
    </dgm:pt>
    <dgm:pt modelId="{8968E669-6A25-49B3-8C27-4B6493AF79CD}">
      <dgm:prSet/>
      <dgm:spPr/>
      <dgm:t>
        <a:bodyPr/>
        <a:lstStyle/>
        <a:p>
          <a:r>
            <a:rPr lang="nl-NL" dirty="0"/>
            <a:t>Bij deze punten zijn suggesties toegevoegd voor de initiële rollen om deze te kunnen implementeren</a:t>
          </a:r>
          <a:endParaRPr lang="en-US" dirty="0"/>
        </a:p>
      </dgm:t>
    </dgm:pt>
    <dgm:pt modelId="{A60D52F2-EAA9-44B3-9EB3-691D44014D4F}" type="parTrans" cxnId="{322866BD-47EF-4AF8-8D06-AA6FC07969A2}">
      <dgm:prSet/>
      <dgm:spPr/>
      <dgm:t>
        <a:bodyPr/>
        <a:lstStyle/>
        <a:p>
          <a:endParaRPr lang="en-US"/>
        </a:p>
      </dgm:t>
    </dgm:pt>
    <dgm:pt modelId="{71F0AB28-9B98-4ECA-8C15-4050D84FC11B}" type="sibTrans" cxnId="{322866BD-47EF-4AF8-8D06-AA6FC07969A2}">
      <dgm:prSet/>
      <dgm:spPr/>
      <dgm:t>
        <a:bodyPr/>
        <a:lstStyle/>
        <a:p>
          <a:endParaRPr lang="en-US"/>
        </a:p>
      </dgm:t>
    </dgm:pt>
    <dgm:pt modelId="{BEF21411-6DDD-444C-894F-8976E6CF11F0}">
      <dgm:prSet/>
      <dgm:spPr/>
      <dgm:t>
        <a:bodyPr/>
        <a:lstStyle/>
        <a:p>
          <a:r>
            <a:rPr lang="nl-NL" dirty="0"/>
            <a:t>De commissie zal niet aan de uitvoering van de punten deelnemen, maar wel jaarlijks de voortgang monitoren</a:t>
          </a:r>
          <a:endParaRPr lang="en-US" dirty="0"/>
        </a:p>
      </dgm:t>
    </dgm:pt>
    <dgm:pt modelId="{26320F71-0B41-4375-A108-DE53DD5F86E8}" type="parTrans" cxnId="{A83BCC8E-4467-46E3-94F1-8131F5B32D48}">
      <dgm:prSet/>
      <dgm:spPr/>
      <dgm:t>
        <a:bodyPr/>
        <a:lstStyle/>
        <a:p>
          <a:endParaRPr lang="en-US"/>
        </a:p>
      </dgm:t>
    </dgm:pt>
    <dgm:pt modelId="{1FBD2628-5777-4F2D-9ABB-BC246E266850}" type="sibTrans" cxnId="{A83BCC8E-4467-46E3-94F1-8131F5B32D48}">
      <dgm:prSet/>
      <dgm:spPr/>
      <dgm:t>
        <a:bodyPr/>
        <a:lstStyle/>
        <a:p>
          <a:endParaRPr lang="en-US"/>
        </a:p>
      </dgm:t>
    </dgm:pt>
    <dgm:pt modelId="{4CAD62E6-3209-4A02-AA15-832E11A46096}" type="pres">
      <dgm:prSet presAssocID="{317C8615-42D7-49D0-847C-93C644C861C5}" presName="root" presStyleCnt="0">
        <dgm:presLayoutVars>
          <dgm:dir/>
          <dgm:resizeHandles val="exact"/>
        </dgm:presLayoutVars>
      </dgm:prSet>
      <dgm:spPr/>
      <dgm:t>
        <a:bodyPr/>
        <a:lstStyle/>
        <a:p>
          <a:endParaRPr lang="nl-NL"/>
        </a:p>
      </dgm:t>
    </dgm:pt>
    <dgm:pt modelId="{696AB977-3343-4BC4-9B0C-AFEA1E6E445A}" type="pres">
      <dgm:prSet presAssocID="{1E9227F2-EEAD-459F-8D3F-0397E30EF41F}" presName="compNode" presStyleCnt="0"/>
      <dgm:spPr/>
    </dgm:pt>
    <dgm:pt modelId="{13681B46-1876-4D19-A359-C757142DB7D8}" type="pres">
      <dgm:prSet presAssocID="{1E9227F2-EEAD-459F-8D3F-0397E30EF41F}" presName="bgRect" presStyleLbl="bgShp" presStyleIdx="0" presStyleCnt="3"/>
      <dgm:spPr/>
    </dgm:pt>
    <dgm:pt modelId="{901D2133-B787-4DFA-849A-41A35C47A996}" type="pres">
      <dgm:prSet presAssocID="{1E9227F2-EEAD-459F-8D3F-0397E30EF41F}"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Checkmark"/>
        </a:ext>
      </dgm:extLst>
    </dgm:pt>
    <dgm:pt modelId="{00057929-AEBB-4E6A-98B1-7FF9D518FE63}" type="pres">
      <dgm:prSet presAssocID="{1E9227F2-EEAD-459F-8D3F-0397E30EF41F}" presName="spaceRect" presStyleCnt="0"/>
      <dgm:spPr/>
    </dgm:pt>
    <dgm:pt modelId="{1F9A946B-4E34-461F-B3F6-B52E298BA926}" type="pres">
      <dgm:prSet presAssocID="{1E9227F2-EEAD-459F-8D3F-0397E30EF41F}" presName="parTx" presStyleLbl="revTx" presStyleIdx="0" presStyleCnt="3">
        <dgm:presLayoutVars>
          <dgm:chMax val="0"/>
          <dgm:chPref val="0"/>
        </dgm:presLayoutVars>
      </dgm:prSet>
      <dgm:spPr/>
      <dgm:t>
        <a:bodyPr/>
        <a:lstStyle/>
        <a:p>
          <a:endParaRPr lang="nl-NL"/>
        </a:p>
      </dgm:t>
    </dgm:pt>
    <dgm:pt modelId="{8EB6F4BA-67C4-423A-B75E-B5786592D691}" type="pres">
      <dgm:prSet presAssocID="{F367A716-297E-4FEC-8237-F0B02CB93F83}" presName="sibTrans" presStyleCnt="0"/>
      <dgm:spPr/>
    </dgm:pt>
    <dgm:pt modelId="{950986DA-6A1F-4D96-8B2B-0F4AAA694659}" type="pres">
      <dgm:prSet presAssocID="{8968E669-6A25-49B3-8C27-4B6493AF79CD}" presName="compNode" presStyleCnt="0"/>
      <dgm:spPr/>
    </dgm:pt>
    <dgm:pt modelId="{B85FE79F-57D4-47F8-8932-F175CBEAAFD9}" type="pres">
      <dgm:prSet presAssocID="{8968E669-6A25-49B3-8C27-4B6493AF79CD}" presName="bgRect" presStyleLbl="bgShp" presStyleIdx="1" presStyleCnt="3"/>
      <dgm:spPr/>
    </dgm:pt>
    <dgm:pt modelId="{2768B426-A254-4005-AECB-0FF4575C66D3}" type="pres">
      <dgm:prSet presAssocID="{8968E669-6A25-49B3-8C27-4B6493AF79CD}"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Gavel"/>
        </a:ext>
      </dgm:extLst>
    </dgm:pt>
    <dgm:pt modelId="{BD002298-39A4-4779-AFD4-F3063B89D668}" type="pres">
      <dgm:prSet presAssocID="{8968E669-6A25-49B3-8C27-4B6493AF79CD}" presName="spaceRect" presStyleCnt="0"/>
      <dgm:spPr/>
    </dgm:pt>
    <dgm:pt modelId="{22321FD4-3452-4FB2-A3B4-3709553D62B1}" type="pres">
      <dgm:prSet presAssocID="{8968E669-6A25-49B3-8C27-4B6493AF79CD}" presName="parTx" presStyleLbl="revTx" presStyleIdx="1" presStyleCnt="3">
        <dgm:presLayoutVars>
          <dgm:chMax val="0"/>
          <dgm:chPref val="0"/>
        </dgm:presLayoutVars>
      </dgm:prSet>
      <dgm:spPr/>
      <dgm:t>
        <a:bodyPr/>
        <a:lstStyle/>
        <a:p>
          <a:endParaRPr lang="nl-NL"/>
        </a:p>
      </dgm:t>
    </dgm:pt>
    <dgm:pt modelId="{4E4F16FA-9AF8-4F1B-9D45-F8D0EA895A8A}" type="pres">
      <dgm:prSet presAssocID="{71F0AB28-9B98-4ECA-8C15-4050D84FC11B}" presName="sibTrans" presStyleCnt="0"/>
      <dgm:spPr/>
    </dgm:pt>
    <dgm:pt modelId="{296D8C02-8E7F-4EC2-A0FF-5D0C7FABEFA2}" type="pres">
      <dgm:prSet presAssocID="{BEF21411-6DDD-444C-894F-8976E6CF11F0}" presName="compNode" presStyleCnt="0"/>
      <dgm:spPr/>
    </dgm:pt>
    <dgm:pt modelId="{46CB278C-1510-41F9-8773-EDD1A93285C8}" type="pres">
      <dgm:prSet presAssocID="{BEF21411-6DDD-444C-894F-8976E6CF11F0}" presName="bgRect" presStyleLbl="bgShp" presStyleIdx="2" presStyleCnt="3"/>
      <dgm:spPr/>
    </dgm:pt>
    <dgm:pt modelId="{F4103874-1FAB-4AD0-BD25-A7C2029FBB7F}" type="pres">
      <dgm:prSet presAssocID="{BEF21411-6DDD-444C-894F-8976E6CF11F0}"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Meeting"/>
        </a:ext>
      </dgm:extLst>
    </dgm:pt>
    <dgm:pt modelId="{C8FAAF7D-2B77-4703-A739-0D064EA58A32}" type="pres">
      <dgm:prSet presAssocID="{BEF21411-6DDD-444C-894F-8976E6CF11F0}" presName="spaceRect" presStyleCnt="0"/>
      <dgm:spPr/>
    </dgm:pt>
    <dgm:pt modelId="{8CAE2807-403F-4A56-BFFC-8BC02609C427}" type="pres">
      <dgm:prSet presAssocID="{BEF21411-6DDD-444C-894F-8976E6CF11F0}" presName="parTx" presStyleLbl="revTx" presStyleIdx="2" presStyleCnt="3">
        <dgm:presLayoutVars>
          <dgm:chMax val="0"/>
          <dgm:chPref val="0"/>
        </dgm:presLayoutVars>
      </dgm:prSet>
      <dgm:spPr/>
      <dgm:t>
        <a:bodyPr/>
        <a:lstStyle/>
        <a:p>
          <a:endParaRPr lang="nl-NL"/>
        </a:p>
      </dgm:t>
    </dgm:pt>
  </dgm:ptLst>
  <dgm:cxnLst>
    <dgm:cxn modelId="{A83BCC8E-4467-46E3-94F1-8131F5B32D48}" srcId="{317C8615-42D7-49D0-847C-93C644C861C5}" destId="{BEF21411-6DDD-444C-894F-8976E6CF11F0}" srcOrd="2" destOrd="0" parTransId="{26320F71-0B41-4375-A108-DE53DD5F86E8}" sibTransId="{1FBD2628-5777-4F2D-9ABB-BC246E266850}"/>
    <dgm:cxn modelId="{322866BD-47EF-4AF8-8D06-AA6FC07969A2}" srcId="{317C8615-42D7-49D0-847C-93C644C861C5}" destId="{8968E669-6A25-49B3-8C27-4B6493AF79CD}" srcOrd="1" destOrd="0" parTransId="{A60D52F2-EAA9-44B3-9EB3-691D44014D4F}" sibTransId="{71F0AB28-9B98-4ECA-8C15-4050D84FC11B}"/>
    <dgm:cxn modelId="{B1134ACC-22A4-1543-8292-6CBB25B483B7}" type="presOf" srcId="{317C8615-42D7-49D0-847C-93C644C861C5}" destId="{4CAD62E6-3209-4A02-AA15-832E11A46096}" srcOrd="0" destOrd="0" presId="urn:microsoft.com/office/officeart/2018/2/layout/IconVerticalSolidList"/>
    <dgm:cxn modelId="{5E57F48B-5037-6A41-BE8F-A7101C339F16}" type="presOf" srcId="{BEF21411-6DDD-444C-894F-8976E6CF11F0}" destId="{8CAE2807-403F-4A56-BFFC-8BC02609C427}" srcOrd="0" destOrd="0" presId="urn:microsoft.com/office/officeart/2018/2/layout/IconVerticalSolidList"/>
    <dgm:cxn modelId="{EFED4200-7C23-6241-8D10-49EF1511D0CA}" type="presOf" srcId="{8968E669-6A25-49B3-8C27-4B6493AF79CD}" destId="{22321FD4-3452-4FB2-A3B4-3709553D62B1}" srcOrd="0" destOrd="0" presId="urn:microsoft.com/office/officeart/2018/2/layout/IconVerticalSolidList"/>
    <dgm:cxn modelId="{12E6457E-A093-4F7A-9039-86AC556A8BF4}" srcId="{317C8615-42D7-49D0-847C-93C644C861C5}" destId="{1E9227F2-EEAD-459F-8D3F-0397E30EF41F}" srcOrd="0" destOrd="0" parTransId="{27BB5D19-9E75-4B49-9B0A-78856EE80EBA}" sibTransId="{F367A716-297E-4FEC-8237-F0B02CB93F83}"/>
    <dgm:cxn modelId="{6CCD3844-F3DE-C346-80C5-9ECB0AB2C9B3}" type="presOf" srcId="{1E9227F2-EEAD-459F-8D3F-0397E30EF41F}" destId="{1F9A946B-4E34-461F-B3F6-B52E298BA926}" srcOrd="0" destOrd="0" presId="urn:microsoft.com/office/officeart/2018/2/layout/IconVerticalSolidList"/>
    <dgm:cxn modelId="{0D22BFD4-A06A-024B-B3CA-BB79084B2AC1}" type="presParOf" srcId="{4CAD62E6-3209-4A02-AA15-832E11A46096}" destId="{696AB977-3343-4BC4-9B0C-AFEA1E6E445A}" srcOrd="0" destOrd="0" presId="urn:microsoft.com/office/officeart/2018/2/layout/IconVerticalSolidList"/>
    <dgm:cxn modelId="{5C64898F-6FCE-9046-B9D1-8A0A60B2BF67}" type="presParOf" srcId="{696AB977-3343-4BC4-9B0C-AFEA1E6E445A}" destId="{13681B46-1876-4D19-A359-C757142DB7D8}" srcOrd="0" destOrd="0" presId="urn:microsoft.com/office/officeart/2018/2/layout/IconVerticalSolidList"/>
    <dgm:cxn modelId="{94834FC9-06C0-3A4B-A339-C1E1ACC80AAC}" type="presParOf" srcId="{696AB977-3343-4BC4-9B0C-AFEA1E6E445A}" destId="{901D2133-B787-4DFA-849A-41A35C47A996}" srcOrd="1" destOrd="0" presId="urn:microsoft.com/office/officeart/2018/2/layout/IconVerticalSolidList"/>
    <dgm:cxn modelId="{3CDB635A-E309-9B47-A402-D3834FAB65D9}" type="presParOf" srcId="{696AB977-3343-4BC4-9B0C-AFEA1E6E445A}" destId="{00057929-AEBB-4E6A-98B1-7FF9D518FE63}" srcOrd="2" destOrd="0" presId="urn:microsoft.com/office/officeart/2018/2/layout/IconVerticalSolidList"/>
    <dgm:cxn modelId="{1CD7C3FF-3F4A-5C44-A75B-954D4C91EC81}" type="presParOf" srcId="{696AB977-3343-4BC4-9B0C-AFEA1E6E445A}" destId="{1F9A946B-4E34-461F-B3F6-B52E298BA926}" srcOrd="3" destOrd="0" presId="urn:microsoft.com/office/officeart/2018/2/layout/IconVerticalSolidList"/>
    <dgm:cxn modelId="{3DF0E43E-E8D4-A548-904B-E03CD24A6963}" type="presParOf" srcId="{4CAD62E6-3209-4A02-AA15-832E11A46096}" destId="{8EB6F4BA-67C4-423A-B75E-B5786592D691}" srcOrd="1" destOrd="0" presId="urn:microsoft.com/office/officeart/2018/2/layout/IconVerticalSolidList"/>
    <dgm:cxn modelId="{6966ECA1-79D3-5745-9C90-519ED33BD1AA}" type="presParOf" srcId="{4CAD62E6-3209-4A02-AA15-832E11A46096}" destId="{950986DA-6A1F-4D96-8B2B-0F4AAA694659}" srcOrd="2" destOrd="0" presId="urn:microsoft.com/office/officeart/2018/2/layout/IconVerticalSolidList"/>
    <dgm:cxn modelId="{BBD76020-C96C-284D-BFDB-7EB445B50189}" type="presParOf" srcId="{950986DA-6A1F-4D96-8B2B-0F4AAA694659}" destId="{B85FE79F-57D4-47F8-8932-F175CBEAAFD9}" srcOrd="0" destOrd="0" presId="urn:microsoft.com/office/officeart/2018/2/layout/IconVerticalSolidList"/>
    <dgm:cxn modelId="{BE11BC30-D38B-9F49-ABD3-BFFA466265FF}" type="presParOf" srcId="{950986DA-6A1F-4D96-8B2B-0F4AAA694659}" destId="{2768B426-A254-4005-AECB-0FF4575C66D3}" srcOrd="1" destOrd="0" presId="urn:microsoft.com/office/officeart/2018/2/layout/IconVerticalSolidList"/>
    <dgm:cxn modelId="{F91C8E24-E5BB-CC47-92D6-6DE863B235B7}" type="presParOf" srcId="{950986DA-6A1F-4D96-8B2B-0F4AAA694659}" destId="{BD002298-39A4-4779-AFD4-F3063B89D668}" srcOrd="2" destOrd="0" presId="urn:microsoft.com/office/officeart/2018/2/layout/IconVerticalSolidList"/>
    <dgm:cxn modelId="{B8D4F227-7FFF-F045-94BC-FFF36C363B99}" type="presParOf" srcId="{950986DA-6A1F-4D96-8B2B-0F4AAA694659}" destId="{22321FD4-3452-4FB2-A3B4-3709553D62B1}" srcOrd="3" destOrd="0" presId="urn:microsoft.com/office/officeart/2018/2/layout/IconVerticalSolidList"/>
    <dgm:cxn modelId="{12F2BAD0-8B4C-9C43-B0DB-03F0BF7A0626}" type="presParOf" srcId="{4CAD62E6-3209-4A02-AA15-832E11A46096}" destId="{4E4F16FA-9AF8-4F1B-9D45-F8D0EA895A8A}" srcOrd="3" destOrd="0" presId="urn:microsoft.com/office/officeart/2018/2/layout/IconVerticalSolidList"/>
    <dgm:cxn modelId="{4F00909C-739A-F34F-A1D8-B0A768A46733}" type="presParOf" srcId="{4CAD62E6-3209-4A02-AA15-832E11A46096}" destId="{296D8C02-8E7F-4EC2-A0FF-5D0C7FABEFA2}" srcOrd="4" destOrd="0" presId="urn:microsoft.com/office/officeart/2018/2/layout/IconVerticalSolidList"/>
    <dgm:cxn modelId="{11566F26-812F-ED44-AB47-83CDD0632AFC}" type="presParOf" srcId="{296D8C02-8E7F-4EC2-A0FF-5D0C7FABEFA2}" destId="{46CB278C-1510-41F9-8773-EDD1A93285C8}" srcOrd="0" destOrd="0" presId="urn:microsoft.com/office/officeart/2018/2/layout/IconVerticalSolidList"/>
    <dgm:cxn modelId="{ED328D2B-C4B6-1940-AFA4-09CA5A7D59C8}" type="presParOf" srcId="{296D8C02-8E7F-4EC2-A0FF-5D0C7FABEFA2}" destId="{F4103874-1FAB-4AD0-BD25-A7C2029FBB7F}" srcOrd="1" destOrd="0" presId="urn:microsoft.com/office/officeart/2018/2/layout/IconVerticalSolidList"/>
    <dgm:cxn modelId="{1C4B35E6-6761-D446-89EF-CB76EAD22EBD}" type="presParOf" srcId="{296D8C02-8E7F-4EC2-A0FF-5D0C7FABEFA2}" destId="{C8FAAF7D-2B77-4703-A739-0D064EA58A32}" srcOrd="2" destOrd="0" presId="urn:microsoft.com/office/officeart/2018/2/layout/IconVerticalSolidList"/>
    <dgm:cxn modelId="{CEC1A01D-74E1-0249-9320-DAC1C6716EB0}" type="presParOf" srcId="{296D8C02-8E7F-4EC2-A0FF-5D0C7FABEFA2}" destId="{8CAE2807-403F-4A56-BFFC-8BC02609C42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710AA7-1889-414C-AE22-587FEED43EF1}" type="doc">
      <dgm:prSet loTypeId="urn:microsoft.com/office/officeart/2018/2/layout/IconVerticalSolidList" loCatId="icon" qsTypeId="urn:microsoft.com/office/officeart/2005/8/quickstyle/simple1" qsCatId="simple" csTypeId="urn:microsoft.com/office/officeart/2018/5/colors/Iconchunking_neutralicontext_accent3_2" csCatId="accent3" phldr="1"/>
      <dgm:spPr/>
      <dgm:t>
        <a:bodyPr/>
        <a:lstStyle/>
        <a:p>
          <a:endParaRPr lang="en-US"/>
        </a:p>
      </dgm:t>
    </dgm:pt>
    <dgm:pt modelId="{C1510F51-75F2-4F2B-A4F1-49EA35689A25}">
      <dgm:prSet/>
      <dgm:spPr/>
      <dgm:t>
        <a:bodyPr/>
        <a:lstStyle/>
        <a:p>
          <a:pPr>
            <a:lnSpc>
              <a:spcPct val="100000"/>
            </a:lnSpc>
          </a:pPr>
          <a:r>
            <a:rPr lang="nl-NL" dirty="0"/>
            <a:t>Kiwanis communicatie moet consistent en helder zijn; het gebruik van logo’s en beelden verhoogt de herkenbaarheid</a:t>
          </a:r>
          <a:endParaRPr lang="en-US" dirty="0"/>
        </a:p>
      </dgm:t>
    </dgm:pt>
    <dgm:pt modelId="{5E6C9DA7-989C-466F-9F38-A8DEDA231ABF}" type="parTrans" cxnId="{FA665222-81DA-4CDC-83BA-9E8E3EECF9FF}">
      <dgm:prSet/>
      <dgm:spPr/>
      <dgm:t>
        <a:bodyPr/>
        <a:lstStyle/>
        <a:p>
          <a:endParaRPr lang="en-US"/>
        </a:p>
      </dgm:t>
    </dgm:pt>
    <dgm:pt modelId="{309C273A-E223-48E9-A7BC-1DAD815F4BE1}" type="sibTrans" cxnId="{FA665222-81DA-4CDC-83BA-9E8E3EECF9FF}">
      <dgm:prSet/>
      <dgm:spPr/>
      <dgm:t>
        <a:bodyPr/>
        <a:lstStyle/>
        <a:p>
          <a:endParaRPr lang="en-US"/>
        </a:p>
      </dgm:t>
    </dgm:pt>
    <dgm:pt modelId="{2F95A491-AF9A-45A5-9E1A-4CFDE0F600EB}">
      <dgm:prSet/>
      <dgm:spPr/>
      <dgm:t>
        <a:bodyPr/>
        <a:lstStyle/>
        <a:p>
          <a:pPr>
            <a:lnSpc>
              <a:spcPct val="100000"/>
            </a:lnSpc>
          </a:pPr>
          <a:r>
            <a:rPr lang="nl-NL" dirty="0"/>
            <a:t>Leden van commissies voor meerdere jaren benoemen om consistentie in het voorgestelde beleid te bevorderen b.v. clubbuilding commissie.  </a:t>
          </a:r>
          <a:endParaRPr lang="en-US" dirty="0"/>
        </a:p>
      </dgm:t>
    </dgm:pt>
    <dgm:pt modelId="{6F74B1F2-77EF-48FE-9275-584C6437422E}" type="parTrans" cxnId="{F0686569-8E63-44EB-9FA3-CAF5B48C0D6E}">
      <dgm:prSet/>
      <dgm:spPr/>
      <dgm:t>
        <a:bodyPr/>
        <a:lstStyle/>
        <a:p>
          <a:endParaRPr lang="en-US"/>
        </a:p>
      </dgm:t>
    </dgm:pt>
    <dgm:pt modelId="{2C4B048C-780F-4410-AC1F-1D107287427E}" type="sibTrans" cxnId="{F0686569-8E63-44EB-9FA3-CAF5B48C0D6E}">
      <dgm:prSet/>
      <dgm:spPr/>
      <dgm:t>
        <a:bodyPr/>
        <a:lstStyle/>
        <a:p>
          <a:endParaRPr lang="en-US"/>
        </a:p>
      </dgm:t>
    </dgm:pt>
    <dgm:pt modelId="{B17A247D-A9AE-4B73-B972-985507C27BEB}">
      <dgm:prSet/>
      <dgm:spPr/>
      <dgm:t>
        <a:bodyPr/>
        <a:lstStyle/>
        <a:p>
          <a:pPr>
            <a:lnSpc>
              <a:spcPct val="100000"/>
            </a:lnSpc>
          </a:pPr>
          <a:r>
            <a:rPr lang="nl-NL" dirty="0"/>
            <a:t>Samenwerking of partnerships met andere  clubs zoals JCI, Roundtable etc. blijven verkennen als bron van nieuwe leden</a:t>
          </a:r>
          <a:endParaRPr lang="en-US" dirty="0"/>
        </a:p>
      </dgm:t>
    </dgm:pt>
    <dgm:pt modelId="{D88E530E-736C-48DA-B3C1-A7A0A9390506}" type="parTrans" cxnId="{C53945DB-92FC-457D-9DB5-926A2C4A309E}">
      <dgm:prSet/>
      <dgm:spPr/>
      <dgm:t>
        <a:bodyPr/>
        <a:lstStyle/>
        <a:p>
          <a:endParaRPr lang="en-US"/>
        </a:p>
      </dgm:t>
    </dgm:pt>
    <dgm:pt modelId="{88575004-01BE-4A82-80BE-1FA95CA1F0DA}" type="sibTrans" cxnId="{C53945DB-92FC-457D-9DB5-926A2C4A309E}">
      <dgm:prSet/>
      <dgm:spPr/>
      <dgm:t>
        <a:bodyPr/>
        <a:lstStyle/>
        <a:p>
          <a:endParaRPr lang="en-US"/>
        </a:p>
      </dgm:t>
    </dgm:pt>
    <dgm:pt modelId="{CD431DC3-8B0C-42F3-BDE2-B31C65DC1D1F}" type="pres">
      <dgm:prSet presAssocID="{BE710AA7-1889-414C-AE22-587FEED43EF1}" presName="root" presStyleCnt="0">
        <dgm:presLayoutVars>
          <dgm:dir/>
          <dgm:resizeHandles val="exact"/>
        </dgm:presLayoutVars>
      </dgm:prSet>
      <dgm:spPr/>
      <dgm:t>
        <a:bodyPr/>
        <a:lstStyle/>
        <a:p>
          <a:endParaRPr lang="nl-NL"/>
        </a:p>
      </dgm:t>
    </dgm:pt>
    <dgm:pt modelId="{6257120D-6F70-46B5-8D2E-3D4A71060EAF}" type="pres">
      <dgm:prSet presAssocID="{C1510F51-75F2-4F2B-A4F1-49EA35689A25}" presName="compNode" presStyleCnt="0"/>
      <dgm:spPr/>
    </dgm:pt>
    <dgm:pt modelId="{B346D23C-5E03-4B5A-9EE1-9F895F1785CB}" type="pres">
      <dgm:prSet presAssocID="{C1510F51-75F2-4F2B-A4F1-49EA35689A25}" presName="bgRect" presStyleLbl="bgShp" presStyleIdx="0" presStyleCnt="3"/>
      <dgm:spPr/>
    </dgm:pt>
    <dgm:pt modelId="{DBF1DDE8-A7A8-4A1C-8DE6-83BE0D7E631F}" type="pres">
      <dgm:prSet presAssocID="{C1510F51-75F2-4F2B-A4F1-49EA35689A25}"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Megaphone"/>
        </a:ext>
      </dgm:extLst>
    </dgm:pt>
    <dgm:pt modelId="{3AF2DE6C-D74B-4A70-BA14-93080E8A91CE}" type="pres">
      <dgm:prSet presAssocID="{C1510F51-75F2-4F2B-A4F1-49EA35689A25}" presName="spaceRect" presStyleCnt="0"/>
      <dgm:spPr/>
    </dgm:pt>
    <dgm:pt modelId="{69AEC939-B277-4FA8-8984-D74A7A68DB38}" type="pres">
      <dgm:prSet presAssocID="{C1510F51-75F2-4F2B-A4F1-49EA35689A25}" presName="parTx" presStyleLbl="revTx" presStyleIdx="0" presStyleCnt="3">
        <dgm:presLayoutVars>
          <dgm:chMax val="0"/>
          <dgm:chPref val="0"/>
        </dgm:presLayoutVars>
      </dgm:prSet>
      <dgm:spPr/>
      <dgm:t>
        <a:bodyPr/>
        <a:lstStyle/>
        <a:p>
          <a:endParaRPr lang="nl-NL"/>
        </a:p>
      </dgm:t>
    </dgm:pt>
    <dgm:pt modelId="{7BCA4CD2-1FE8-4574-84AD-B8A5F5579021}" type="pres">
      <dgm:prSet presAssocID="{309C273A-E223-48E9-A7BC-1DAD815F4BE1}" presName="sibTrans" presStyleCnt="0"/>
      <dgm:spPr/>
    </dgm:pt>
    <dgm:pt modelId="{22A1A0B7-D1EE-4145-BD47-CD59D5214843}" type="pres">
      <dgm:prSet presAssocID="{2F95A491-AF9A-45A5-9E1A-4CFDE0F600EB}" presName="compNode" presStyleCnt="0"/>
      <dgm:spPr/>
    </dgm:pt>
    <dgm:pt modelId="{D1F821CC-73F5-4667-99A9-803745BBE200}" type="pres">
      <dgm:prSet presAssocID="{2F95A491-AF9A-45A5-9E1A-4CFDE0F600EB}" presName="bgRect" presStyleLbl="bgShp" presStyleIdx="1" presStyleCnt="3"/>
      <dgm:spPr/>
    </dgm:pt>
    <dgm:pt modelId="{35A7A55D-7C7C-4BCD-AE86-22CE9B97FC59}" type="pres">
      <dgm:prSet presAssocID="{2F95A491-AF9A-45A5-9E1A-4CFDE0F600EB}"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Database"/>
        </a:ext>
      </dgm:extLst>
    </dgm:pt>
    <dgm:pt modelId="{92860E81-3AD8-42B8-9B4D-9EC06C4DEEB7}" type="pres">
      <dgm:prSet presAssocID="{2F95A491-AF9A-45A5-9E1A-4CFDE0F600EB}" presName="spaceRect" presStyleCnt="0"/>
      <dgm:spPr/>
    </dgm:pt>
    <dgm:pt modelId="{5019A18B-F8C5-4A92-8BCA-1567C78D6BAB}" type="pres">
      <dgm:prSet presAssocID="{2F95A491-AF9A-45A5-9E1A-4CFDE0F600EB}" presName="parTx" presStyleLbl="revTx" presStyleIdx="1" presStyleCnt="3">
        <dgm:presLayoutVars>
          <dgm:chMax val="0"/>
          <dgm:chPref val="0"/>
        </dgm:presLayoutVars>
      </dgm:prSet>
      <dgm:spPr/>
      <dgm:t>
        <a:bodyPr/>
        <a:lstStyle/>
        <a:p>
          <a:endParaRPr lang="nl-NL"/>
        </a:p>
      </dgm:t>
    </dgm:pt>
    <dgm:pt modelId="{3A339EBD-103E-4BC2-911D-BF6D175384D0}" type="pres">
      <dgm:prSet presAssocID="{2C4B048C-780F-4410-AC1F-1D107287427E}" presName="sibTrans" presStyleCnt="0"/>
      <dgm:spPr/>
    </dgm:pt>
    <dgm:pt modelId="{BF04817F-3B50-4AFB-9AAF-77D086C1C27C}" type="pres">
      <dgm:prSet presAssocID="{B17A247D-A9AE-4B73-B972-985507C27BEB}" presName="compNode" presStyleCnt="0"/>
      <dgm:spPr/>
    </dgm:pt>
    <dgm:pt modelId="{BAEC0E0B-BF02-4DC4-8D2E-DFE08BA67237}" type="pres">
      <dgm:prSet presAssocID="{B17A247D-A9AE-4B73-B972-985507C27BEB}" presName="bgRect" presStyleLbl="bgShp" presStyleIdx="2" presStyleCnt="3"/>
      <dgm:spPr/>
    </dgm:pt>
    <dgm:pt modelId="{58AF2A4E-EA86-4221-B19A-59BDC4873592}" type="pres">
      <dgm:prSet presAssocID="{B17A247D-A9AE-4B73-B972-985507C27BEB}"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Handshake"/>
        </a:ext>
      </dgm:extLst>
    </dgm:pt>
    <dgm:pt modelId="{8BCCA2DF-9668-49A9-9E44-27F7AD7D853E}" type="pres">
      <dgm:prSet presAssocID="{B17A247D-A9AE-4B73-B972-985507C27BEB}" presName="spaceRect" presStyleCnt="0"/>
      <dgm:spPr/>
    </dgm:pt>
    <dgm:pt modelId="{6F0089C8-7490-4D58-8CA2-BBCF14D9C067}" type="pres">
      <dgm:prSet presAssocID="{B17A247D-A9AE-4B73-B972-985507C27BEB}" presName="parTx" presStyleLbl="revTx" presStyleIdx="2" presStyleCnt="3">
        <dgm:presLayoutVars>
          <dgm:chMax val="0"/>
          <dgm:chPref val="0"/>
        </dgm:presLayoutVars>
      </dgm:prSet>
      <dgm:spPr/>
      <dgm:t>
        <a:bodyPr/>
        <a:lstStyle/>
        <a:p>
          <a:endParaRPr lang="nl-NL"/>
        </a:p>
      </dgm:t>
    </dgm:pt>
  </dgm:ptLst>
  <dgm:cxnLst>
    <dgm:cxn modelId="{C53945DB-92FC-457D-9DB5-926A2C4A309E}" srcId="{BE710AA7-1889-414C-AE22-587FEED43EF1}" destId="{B17A247D-A9AE-4B73-B972-985507C27BEB}" srcOrd="2" destOrd="0" parTransId="{D88E530E-736C-48DA-B3C1-A7A0A9390506}" sibTransId="{88575004-01BE-4A82-80BE-1FA95CA1F0DA}"/>
    <dgm:cxn modelId="{7B54C09C-78DC-AB49-B2ED-27AAE67739AC}" type="presOf" srcId="{B17A247D-A9AE-4B73-B972-985507C27BEB}" destId="{6F0089C8-7490-4D58-8CA2-BBCF14D9C067}" srcOrd="0" destOrd="0" presId="urn:microsoft.com/office/officeart/2018/2/layout/IconVerticalSolidList"/>
    <dgm:cxn modelId="{BFCC6CB6-A8F8-3845-855B-69B288DD2C6C}" type="presOf" srcId="{2F95A491-AF9A-45A5-9E1A-4CFDE0F600EB}" destId="{5019A18B-F8C5-4A92-8BCA-1567C78D6BAB}" srcOrd="0" destOrd="0" presId="urn:microsoft.com/office/officeart/2018/2/layout/IconVerticalSolidList"/>
    <dgm:cxn modelId="{F04C46C1-CD8B-D041-9E8E-BC0F0F5B2E09}" type="presOf" srcId="{BE710AA7-1889-414C-AE22-587FEED43EF1}" destId="{CD431DC3-8B0C-42F3-BDE2-B31C65DC1D1F}" srcOrd="0" destOrd="0" presId="urn:microsoft.com/office/officeart/2018/2/layout/IconVerticalSolidList"/>
    <dgm:cxn modelId="{F0686569-8E63-44EB-9FA3-CAF5B48C0D6E}" srcId="{BE710AA7-1889-414C-AE22-587FEED43EF1}" destId="{2F95A491-AF9A-45A5-9E1A-4CFDE0F600EB}" srcOrd="1" destOrd="0" parTransId="{6F74B1F2-77EF-48FE-9275-584C6437422E}" sibTransId="{2C4B048C-780F-4410-AC1F-1D107287427E}"/>
    <dgm:cxn modelId="{FA665222-81DA-4CDC-83BA-9E8E3EECF9FF}" srcId="{BE710AA7-1889-414C-AE22-587FEED43EF1}" destId="{C1510F51-75F2-4F2B-A4F1-49EA35689A25}" srcOrd="0" destOrd="0" parTransId="{5E6C9DA7-989C-466F-9F38-A8DEDA231ABF}" sibTransId="{309C273A-E223-48E9-A7BC-1DAD815F4BE1}"/>
    <dgm:cxn modelId="{B88E39C8-7EFF-004F-A14A-84630A117335}" type="presOf" srcId="{C1510F51-75F2-4F2B-A4F1-49EA35689A25}" destId="{69AEC939-B277-4FA8-8984-D74A7A68DB38}" srcOrd="0" destOrd="0" presId="urn:microsoft.com/office/officeart/2018/2/layout/IconVerticalSolidList"/>
    <dgm:cxn modelId="{9417D23D-4121-844F-887F-7C79C64CB85C}" type="presParOf" srcId="{CD431DC3-8B0C-42F3-BDE2-B31C65DC1D1F}" destId="{6257120D-6F70-46B5-8D2E-3D4A71060EAF}" srcOrd="0" destOrd="0" presId="urn:microsoft.com/office/officeart/2018/2/layout/IconVerticalSolidList"/>
    <dgm:cxn modelId="{60DCD09E-039D-BC47-A9E9-DAB16928227F}" type="presParOf" srcId="{6257120D-6F70-46B5-8D2E-3D4A71060EAF}" destId="{B346D23C-5E03-4B5A-9EE1-9F895F1785CB}" srcOrd="0" destOrd="0" presId="urn:microsoft.com/office/officeart/2018/2/layout/IconVerticalSolidList"/>
    <dgm:cxn modelId="{FC40EA5D-D68C-2445-AAA9-A4097E7BE6EF}" type="presParOf" srcId="{6257120D-6F70-46B5-8D2E-3D4A71060EAF}" destId="{DBF1DDE8-A7A8-4A1C-8DE6-83BE0D7E631F}" srcOrd="1" destOrd="0" presId="urn:microsoft.com/office/officeart/2018/2/layout/IconVerticalSolidList"/>
    <dgm:cxn modelId="{F261D730-CE70-CA43-AFFF-DD2699E7892F}" type="presParOf" srcId="{6257120D-6F70-46B5-8D2E-3D4A71060EAF}" destId="{3AF2DE6C-D74B-4A70-BA14-93080E8A91CE}" srcOrd="2" destOrd="0" presId="urn:microsoft.com/office/officeart/2018/2/layout/IconVerticalSolidList"/>
    <dgm:cxn modelId="{25A06814-C86F-2649-B6BB-26B55B82DF22}" type="presParOf" srcId="{6257120D-6F70-46B5-8D2E-3D4A71060EAF}" destId="{69AEC939-B277-4FA8-8984-D74A7A68DB38}" srcOrd="3" destOrd="0" presId="urn:microsoft.com/office/officeart/2018/2/layout/IconVerticalSolidList"/>
    <dgm:cxn modelId="{7B9B2540-3E1A-8A41-8E88-070BE339701F}" type="presParOf" srcId="{CD431DC3-8B0C-42F3-BDE2-B31C65DC1D1F}" destId="{7BCA4CD2-1FE8-4574-84AD-B8A5F5579021}" srcOrd="1" destOrd="0" presId="urn:microsoft.com/office/officeart/2018/2/layout/IconVerticalSolidList"/>
    <dgm:cxn modelId="{DCB2AA07-9456-C945-AE00-64A94D8C4382}" type="presParOf" srcId="{CD431DC3-8B0C-42F3-BDE2-B31C65DC1D1F}" destId="{22A1A0B7-D1EE-4145-BD47-CD59D5214843}" srcOrd="2" destOrd="0" presId="urn:microsoft.com/office/officeart/2018/2/layout/IconVerticalSolidList"/>
    <dgm:cxn modelId="{A29A3650-B3AE-6447-8BC6-02666A2019F1}" type="presParOf" srcId="{22A1A0B7-D1EE-4145-BD47-CD59D5214843}" destId="{D1F821CC-73F5-4667-99A9-803745BBE200}" srcOrd="0" destOrd="0" presId="urn:microsoft.com/office/officeart/2018/2/layout/IconVerticalSolidList"/>
    <dgm:cxn modelId="{B1216C95-23DB-114E-983E-0F5C9BDD2EDE}" type="presParOf" srcId="{22A1A0B7-D1EE-4145-BD47-CD59D5214843}" destId="{35A7A55D-7C7C-4BCD-AE86-22CE9B97FC59}" srcOrd="1" destOrd="0" presId="urn:microsoft.com/office/officeart/2018/2/layout/IconVerticalSolidList"/>
    <dgm:cxn modelId="{C0ED3B0F-44D2-AC40-BECC-539F4EDFC30C}" type="presParOf" srcId="{22A1A0B7-D1EE-4145-BD47-CD59D5214843}" destId="{92860E81-3AD8-42B8-9B4D-9EC06C4DEEB7}" srcOrd="2" destOrd="0" presId="urn:microsoft.com/office/officeart/2018/2/layout/IconVerticalSolidList"/>
    <dgm:cxn modelId="{E6036B1B-81AC-3242-9032-0BBDD5A1C142}" type="presParOf" srcId="{22A1A0B7-D1EE-4145-BD47-CD59D5214843}" destId="{5019A18B-F8C5-4A92-8BCA-1567C78D6BAB}" srcOrd="3" destOrd="0" presId="urn:microsoft.com/office/officeart/2018/2/layout/IconVerticalSolidList"/>
    <dgm:cxn modelId="{F1C559EC-17FC-FC4B-B8BD-2EAB4F7C5033}" type="presParOf" srcId="{CD431DC3-8B0C-42F3-BDE2-B31C65DC1D1F}" destId="{3A339EBD-103E-4BC2-911D-BF6D175384D0}" srcOrd="3" destOrd="0" presId="urn:microsoft.com/office/officeart/2018/2/layout/IconVerticalSolidList"/>
    <dgm:cxn modelId="{656632B2-8F61-644B-BF6D-255488ADA959}" type="presParOf" srcId="{CD431DC3-8B0C-42F3-BDE2-B31C65DC1D1F}" destId="{BF04817F-3B50-4AFB-9AAF-77D086C1C27C}" srcOrd="4" destOrd="0" presId="urn:microsoft.com/office/officeart/2018/2/layout/IconVerticalSolidList"/>
    <dgm:cxn modelId="{862593DD-AC9C-B04E-B06A-9B311AEDB01E}" type="presParOf" srcId="{BF04817F-3B50-4AFB-9AAF-77D086C1C27C}" destId="{BAEC0E0B-BF02-4DC4-8D2E-DFE08BA67237}" srcOrd="0" destOrd="0" presId="urn:microsoft.com/office/officeart/2018/2/layout/IconVerticalSolidList"/>
    <dgm:cxn modelId="{D7B06AD8-20BE-304B-9FFA-2077A3D011E9}" type="presParOf" srcId="{BF04817F-3B50-4AFB-9AAF-77D086C1C27C}" destId="{58AF2A4E-EA86-4221-B19A-59BDC4873592}" srcOrd="1" destOrd="0" presId="urn:microsoft.com/office/officeart/2018/2/layout/IconVerticalSolidList"/>
    <dgm:cxn modelId="{8B45FFB9-1AAA-FD42-8E5F-087BD1590116}" type="presParOf" srcId="{BF04817F-3B50-4AFB-9AAF-77D086C1C27C}" destId="{8BCCA2DF-9668-49A9-9E44-27F7AD7D853E}" srcOrd="2" destOrd="0" presId="urn:microsoft.com/office/officeart/2018/2/layout/IconVerticalSolidList"/>
    <dgm:cxn modelId="{C8EFACA4-FA08-F947-98F2-8397330E2C2D}" type="presParOf" srcId="{BF04817F-3B50-4AFB-9AAF-77D086C1C27C}" destId="{6F0089C8-7490-4D58-8CA2-BBCF14D9C06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7CE8BA5-E9DA-4D95-B0C1-3609BCF9304D}"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5A42FBBD-60C7-429B-8A0A-41826AC5904A}">
      <dgm:prSet/>
      <dgm:spPr/>
      <dgm:t>
        <a:bodyPr/>
        <a:lstStyle/>
        <a:p>
          <a:r>
            <a:rPr lang="nl-NL" dirty="0"/>
            <a:t>De leden van de Commissie :</a:t>
          </a:r>
          <a:endParaRPr lang="en-US" dirty="0"/>
        </a:p>
      </dgm:t>
    </dgm:pt>
    <dgm:pt modelId="{FEEDFFC1-8192-41C1-A24A-A5876311C83F}" type="parTrans" cxnId="{B684BBF4-0C33-4A0C-86DF-B1115CFCBF0F}">
      <dgm:prSet/>
      <dgm:spPr/>
      <dgm:t>
        <a:bodyPr/>
        <a:lstStyle/>
        <a:p>
          <a:endParaRPr lang="en-US"/>
        </a:p>
      </dgm:t>
    </dgm:pt>
    <dgm:pt modelId="{BE30456F-1761-4A7D-B36E-C2033B8E7736}" type="sibTrans" cxnId="{B684BBF4-0C33-4A0C-86DF-B1115CFCBF0F}">
      <dgm:prSet/>
      <dgm:spPr/>
      <dgm:t>
        <a:bodyPr/>
        <a:lstStyle/>
        <a:p>
          <a:endParaRPr lang="en-US"/>
        </a:p>
      </dgm:t>
    </dgm:pt>
    <dgm:pt modelId="{C8D7F3A4-EB8C-4B07-A1B0-1BD2B8A019A5}">
      <dgm:prSet/>
      <dgm:spPr/>
      <dgm:t>
        <a:bodyPr/>
        <a:lstStyle/>
        <a:p>
          <a:r>
            <a:rPr lang="nl-NL" dirty="0"/>
            <a:t>Hendrik Beuving  voorzitter              KC Weert </a:t>
          </a:r>
          <a:endParaRPr lang="en-US" dirty="0"/>
        </a:p>
      </dgm:t>
    </dgm:pt>
    <dgm:pt modelId="{50990BB7-F24D-4C1A-9BCC-09AF8F9D5E12}" type="parTrans" cxnId="{36D6D483-E832-4B57-9DCB-C79027DC52D2}">
      <dgm:prSet/>
      <dgm:spPr/>
      <dgm:t>
        <a:bodyPr/>
        <a:lstStyle/>
        <a:p>
          <a:endParaRPr lang="en-US"/>
        </a:p>
      </dgm:t>
    </dgm:pt>
    <dgm:pt modelId="{29EBD395-85B7-4445-ADD6-6C24A140B189}" type="sibTrans" cxnId="{36D6D483-E832-4B57-9DCB-C79027DC52D2}">
      <dgm:prSet/>
      <dgm:spPr/>
      <dgm:t>
        <a:bodyPr/>
        <a:lstStyle/>
        <a:p>
          <a:endParaRPr lang="en-US"/>
        </a:p>
      </dgm:t>
    </dgm:pt>
    <dgm:pt modelId="{F765CA80-74D0-48EE-BEF0-EA0C2C19856E}">
      <dgm:prSet/>
      <dgm:spPr/>
      <dgm:t>
        <a:bodyPr/>
        <a:lstStyle/>
        <a:p>
          <a:r>
            <a:rPr lang="nl-NL" dirty="0"/>
            <a:t>Erik Luijkx    secretaris                        KC Westland </a:t>
          </a:r>
          <a:endParaRPr lang="en-US" dirty="0"/>
        </a:p>
      </dgm:t>
    </dgm:pt>
    <dgm:pt modelId="{89A66708-156A-47B6-878E-4B6831513BA2}" type="parTrans" cxnId="{D2AD6E72-DFB8-4313-96F6-5CD75AA07638}">
      <dgm:prSet/>
      <dgm:spPr/>
      <dgm:t>
        <a:bodyPr/>
        <a:lstStyle/>
        <a:p>
          <a:endParaRPr lang="en-US"/>
        </a:p>
      </dgm:t>
    </dgm:pt>
    <dgm:pt modelId="{26C2D227-E795-4CB0-A74C-FA136EC53415}" type="sibTrans" cxnId="{D2AD6E72-DFB8-4313-96F6-5CD75AA07638}">
      <dgm:prSet/>
      <dgm:spPr/>
      <dgm:t>
        <a:bodyPr/>
        <a:lstStyle/>
        <a:p>
          <a:endParaRPr lang="en-US"/>
        </a:p>
      </dgm:t>
    </dgm:pt>
    <dgm:pt modelId="{1816E835-C724-4B9B-A942-B8EAA9DD2143}">
      <dgm:prSet/>
      <dgm:spPr/>
      <dgm:t>
        <a:bodyPr/>
        <a:lstStyle/>
        <a:p>
          <a:r>
            <a:rPr lang="nl-NL" dirty="0"/>
            <a:t>Michel Oldenburg                               KC  Zoetermeer		 </a:t>
          </a:r>
          <a:endParaRPr lang="en-US" dirty="0"/>
        </a:p>
      </dgm:t>
    </dgm:pt>
    <dgm:pt modelId="{4E5B1B12-5F19-43DD-B54F-235A00CC8B4F}" type="parTrans" cxnId="{95E5C0F0-FB48-4687-A0F7-E57ED366B7F6}">
      <dgm:prSet/>
      <dgm:spPr/>
      <dgm:t>
        <a:bodyPr/>
        <a:lstStyle/>
        <a:p>
          <a:endParaRPr lang="en-US"/>
        </a:p>
      </dgm:t>
    </dgm:pt>
    <dgm:pt modelId="{DC2CB176-741D-4B9E-B5C1-205D63E4C93E}" type="sibTrans" cxnId="{95E5C0F0-FB48-4687-A0F7-E57ED366B7F6}">
      <dgm:prSet/>
      <dgm:spPr/>
      <dgm:t>
        <a:bodyPr/>
        <a:lstStyle/>
        <a:p>
          <a:endParaRPr lang="en-US"/>
        </a:p>
      </dgm:t>
    </dgm:pt>
    <dgm:pt modelId="{5F224985-4405-49D4-9927-E97AE8CFAFD6}">
      <dgm:prSet/>
      <dgm:spPr/>
      <dgm:t>
        <a:bodyPr/>
        <a:lstStyle/>
        <a:p>
          <a:r>
            <a:rPr lang="nl-NL" dirty="0"/>
            <a:t>Guido Palm                                           KC Valkenburg Charlemagne </a:t>
          </a:r>
          <a:endParaRPr lang="en-US" dirty="0"/>
        </a:p>
      </dgm:t>
    </dgm:pt>
    <dgm:pt modelId="{1D7DE191-3E91-490E-8DF4-9BBE6C82FB57}" type="parTrans" cxnId="{5D7F354A-631F-433A-8E25-2D75F223FB4E}">
      <dgm:prSet/>
      <dgm:spPr/>
      <dgm:t>
        <a:bodyPr/>
        <a:lstStyle/>
        <a:p>
          <a:endParaRPr lang="en-US"/>
        </a:p>
      </dgm:t>
    </dgm:pt>
    <dgm:pt modelId="{F66841C2-D9CD-44C0-BB59-0AE4134918F8}" type="sibTrans" cxnId="{5D7F354A-631F-433A-8E25-2D75F223FB4E}">
      <dgm:prSet/>
      <dgm:spPr/>
      <dgm:t>
        <a:bodyPr/>
        <a:lstStyle/>
        <a:p>
          <a:endParaRPr lang="en-US"/>
        </a:p>
      </dgm:t>
    </dgm:pt>
    <dgm:pt modelId="{BE463100-5CD2-4100-A69F-BA7C7CDCC0A4}">
      <dgm:prSet/>
      <dgm:spPr/>
      <dgm:t>
        <a:bodyPr/>
        <a:lstStyle/>
        <a:p>
          <a:r>
            <a:rPr lang="nl-NL" dirty="0"/>
            <a:t>De taak van deze commissie is een strategienota voor de komende jaren te produceren en te monitoren en daar waar nodig of gewenst, aan te passen aan de omstandigheden.</a:t>
          </a:r>
          <a:endParaRPr lang="en-US" dirty="0"/>
        </a:p>
      </dgm:t>
    </dgm:pt>
    <dgm:pt modelId="{4D9A7754-A875-4D21-BB88-0ADC28C5AA08}" type="parTrans" cxnId="{A50693F9-BCE0-4210-A33F-FE7A021FA76F}">
      <dgm:prSet/>
      <dgm:spPr/>
      <dgm:t>
        <a:bodyPr/>
        <a:lstStyle/>
        <a:p>
          <a:endParaRPr lang="en-US"/>
        </a:p>
      </dgm:t>
    </dgm:pt>
    <dgm:pt modelId="{325694DA-D18E-4B21-99D3-7C458A054157}" type="sibTrans" cxnId="{A50693F9-BCE0-4210-A33F-FE7A021FA76F}">
      <dgm:prSet/>
      <dgm:spPr/>
      <dgm:t>
        <a:bodyPr/>
        <a:lstStyle/>
        <a:p>
          <a:endParaRPr lang="en-US"/>
        </a:p>
      </dgm:t>
    </dgm:pt>
    <dgm:pt modelId="{8D2664E6-C861-4649-B5D4-86806DC65BC0}">
      <dgm:prSet/>
      <dgm:spPr/>
      <dgm:t>
        <a:bodyPr/>
        <a:lstStyle/>
        <a:p>
          <a:r>
            <a:rPr lang="nl-NL" dirty="0"/>
            <a:t>Altijd in overleg met het bestuur van Kiwanis Internationaal District Nederland.</a:t>
          </a:r>
          <a:endParaRPr lang="en-US" dirty="0"/>
        </a:p>
      </dgm:t>
    </dgm:pt>
    <dgm:pt modelId="{53435DA8-DFFF-40F6-B747-0534DD8D59C9}" type="parTrans" cxnId="{71FE0FC6-3B95-401D-8890-DB3A8329FDBC}">
      <dgm:prSet/>
      <dgm:spPr/>
      <dgm:t>
        <a:bodyPr/>
        <a:lstStyle/>
        <a:p>
          <a:endParaRPr lang="en-US"/>
        </a:p>
      </dgm:t>
    </dgm:pt>
    <dgm:pt modelId="{719359A0-9453-4E3B-932E-E0480B5BFAA5}" type="sibTrans" cxnId="{71FE0FC6-3B95-401D-8890-DB3A8329FDBC}">
      <dgm:prSet/>
      <dgm:spPr/>
      <dgm:t>
        <a:bodyPr/>
        <a:lstStyle/>
        <a:p>
          <a:endParaRPr lang="en-US"/>
        </a:p>
      </dgm:t>
    </dgm:pt>
    <dgm:pt modelId="{2715A1C7-FD38-4106-A7CB-8DD10E2F9D26}">
      <dgm:prSet/>
      <dgm:spPr/>
      <dgm:t>
        <a:bodyPr/>
        <a:lstStyle/>
        <a:p>
          <a:r>
            <a:rPr lang="nl-NL" dirty="0"/>
            <a:t>De commissie staat open voor vragen !   </a:t>
          </a:r>
          <a:endParaRPr lang="en-US" dirty="0"/>
        </a:p>
      </dgm:t>
    </dgm:pt>
    <dgm:pt modelId="{6E324C93-13F8-48B4-8C40-4709727316F0}" type="parTrans" cxnId="{E6C043E1-4C93-45F8-972B-1C601E167926}">
      <dgm:prSet/>
      <dgm:spPr/>
      <dgm:t>
        <a:bodyPr/>
        <a:lstStyle/>
        <a:p>
          <a:endParaRPr lang="en-US"/>
        </a:p>
      </dgm:t>
    </dgm:pt>
    <dgm:pt modelId="{8DA0753E-F095-4407-9D7A-CD9FADF64546}" type="sibTrans" cxnId="{E6C043E1-4C93-45F8-972B-1C601E167926}">
      <dgm:prSet/>
      <dgm:spPr/>
      <dgm:t>
        <a:bodyPr/>
        <a:lstStyle/>
        <a:p>
          <a:endParaRPr lang="en-US"/>
        </a:p>
      </dgm:t>
    </dgm:pt>
    <dgm:pt modelId="{1E7A4050-EB5F-4804-A8FF-C1AD726CBE64}" type="pres">
      <dgm:prSet presAssocID="{17CE8BA5-E9DA-4D95-B0C1-3609BCF9304D}" presName="root" presStyleCnt="0">
        <dgm:presLayoutVars>
          <dgm:dir/>
          <dgm:resizeHandles val="exact"/>
        </dgm:presLayoutVars>
      </dgm:prSet>
      <dgm:spPr/>
      <dgm:t>
        <a:bodyPr/>
        <a:lstStyle/>
        <a:p>
          <a:endParaRPr lang="nl-NL"/>
        </a:p>
      </dgm:t>
    </dgm:pt>
    <dgm:pt modelId="{27E2D7AA-668B-4675-8BA3-341D591F53D9}" type="pres">
      <dgm:prSet presAssocID="{5A42FBBD-60C7-429B-8A0A-41826AC5904A}" presName="compNode" presStyleCnt="0"/>
      <dgm:spPr/>
    </dgm:pt>
    <dgm:pt modelId="{6612E32E-EA42-412B-88CD-6482873C5FF2}" type="pres">
      <dgm:prSet presAssocID="{5A42FBBD-60C7-429B-8A0A-41826AC5904A}" presName="bgRect" presStyleLbl="bgShp" presStyleIdx="0" presStyleCnt="4"/>
      <dgm:spPr/>
    </dgm:pt>
    <dgm:pt modelId="{2F40139A-D926-4012-B560-40FA9802C546}" type="pres">
      <dgm:prSet presAssocID="{5A42FBBD-60C7-429B-8A0A-41826AC5904A}"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Captain"/>
        </a:ext>
      </dgm:extLst>
    </dgm:pt>
    <dgm:pt modelId="{79EDF132-A635-48EF-B375-D10024A33353}" type="pres">
      <dgm:prSet presAssocID="{5A42FBBD-60C7-429B-8A0A-41826AC5904A}" presName="spaceRect" presStyleCnt="0"/>
      <dgm:spPr/>
    </dgm:pt>
    <dgm:pt modelId="{BCA4FB3C-6179-4504-BF96-F8C60F9934BA}" type="pres">
      <dgm:prSet presAssocID="{5A42FBBD-60C7-429B-8A0A-41826AC5904A}" presName="parTx" presStyleLbl="revTx" presStyleIdx="0" presStyleCnt="5">
        <dgm:presLayoutVars>
          <dgm:chMax val="0"/>
          <dgm:chPref val="0"/>
        </dgm:presLayoutVars>
      </dgm:prSet>
      <dgm:spPr/>
      <dgm:t>
        <a:bodyPr/>
        <a:lstStyle/>
        <a:p>
          <a:endParaRPr lang="nl-NL"/>
        </a:p>
      </dgm:t>
    </dgm:pt>
    <dgm:pt modelId="{819E72D6-1FC7-46E4-A3EB-2F54DE28E1B8}" type="pres">
      <dgm:prSet presAssocID="{5A42FBBD-60C7-429B-8A0A-41826AC5904A}" presName="desTx" presStyleLbl="revTx" presStyleIdx="1" presStyleCnt="5">
        <dgm:presLayoutVars/>
      </dgm:prSet>
      <dgm:spPr/>
      <dgm:t>
        <a:bodyPr/>
        <a:lstStyle/>
        <a:p>
          <a:endParaRPr lang="nl-NL"/>
        </a:p>
      </dgm:t>
    </dgm:pt>
    <dgm:pt modelId="{4B486CD2-B1BA-4251-AB00-8FB0AE5E67F2}" type="pres">
      <dgm:prSet presAssocID="{BE30456F-1761-4A7D-B36E-C2033B8E7736}" presName="sibTrans" presStyleCnt="0"/>
      <dgm:spPr/>
    </dgm:pt>
    <dgm:pt modelId="{5A008875-D4BF-4ABF-8996-F825A11B3251}" type="pres">
      <dgm:prSet presAssocID="{BE463100-5CD2-4100-A69F-BA7C7CDCC0A4}" presName="compNode" presStyleCnt="0"/>
      <dgm:spPr/>
    </dgm:pt>
    <dgm:pt modelId="{6D1F03F1-1DC6-49AF-BE96-BA59327DFD02}" type="pres">
      <dgm:prSet presAssocID="{BE463100-5CD2-4100-A69F-BA7C7CDCC0A4}" presName="bgRect" presStyleLbl="bgShp" presStyleIdx="1" presStyleCnt="4"/>
      <dgm:spPr/>
    </dgm:pt>
    <dgm:pt modelId="{9CA5C004-BA18-4625-82E6-31C77A845E01}" type="pres">
      <dgm:prSet presAssocID="{BE463100-5CD2-4100-A69F-BA7C7CDCC0A4}"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1C814F35-20B8-4EE4-BB7A-DEF02BE29D20}" type="pres">
      <dgm:prSet presAssocID="{BE463100-5CD2-4100-A69F-BA7C7CDCC0A4}" presName="spaceRect" presStyleCnt="0"/>
      <dgm:spPr/>
    </dgm:pt>
    <dgm:pt modelId="{994B56F9-C8E1-4E7E-9614-6C6D3AB8C20C}" type="pres">
      <dgm:prSet presAssocID="{BE463100-5CD2-4100-A69F-BA7C7CDCC0A4}" presName="parTx" presStyleLbl="revTx" presStyleIdx="2" presStyleCnt="5">
        <dgm:presLayoutVars>
          <dgm:chMax val="0"/>
          <dgm:chPref val="0"/>
        </dgm:presLayoutVars>
      </dgm:prSet>
      <dgm:spPr/>
      <dgm:t>
        <a:bodyPr/>
        <a:lstStyle/>
        <a:p>
          <a:endParaRPr lang="nl-NL"/>
        </a:p>
      </dgm:t>
    </dgm:pt>
    <dgm:pt modelId="{F25BEAB4-5F5A-4D87-B841-77E06806FB2C}" type="pres">
      <dgm:prSet presAssocID="{325694DA-D18E-4B21-99D3-7C458A054157}" presName="sibTrans" presStyleCnt="0"/>
      <dgm:spPr/>
    </dgm:pt>
    <dgm:pt modelId="{B2BA8AD6-344D-4500-B29A-874556CAC509}" type="pres">
      <dgm:prSet presAssocID="{8D2664E6-C861-4649-B5D4-86806DC65BC0}" presName="compNode" presStyleCnt="0"/>
      <dgm:spPr/>
    </dgm:pt>
    <dgm:pt modelId="{DC29461C-02B3-4F10-A985-577D74A3DAF9}" type="pres">
      <dgm:prSet presAssocID="{8D2664E6-C861-4649-B5D4-86806DC65BC0}" presName="bgRect" presStyleLbl="bgShp" presStyleIdx="2" presStyleCnt="4"/>
      <dgm:spPr/>
    </dgm:pt>
    <dgm:pt modelId="{EF5A9ABD-A0E9-475C-8CE4-B01755521B32}" type="pres">
      <dgm:prSet presAssocID="{8D2664E6-C861-4649-B5D4-86806DC65BC0}"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Meeting"/>
        </a:ext>
      </dgm:extLst>
    </dgm:pt>
    <dgm:pt modelId="{4CAE2A68-707C-407D-AF41-098864ED1288}" type="pres">
      <dgm:prSet presAssocID="{8D2664E6-C861-4649-B5D4-86806DC65BC0}" presName="spaceRect" presStyleCnt="0"/>
      <dgm:spPr/>
    </dgm:pt>
    <dgm:pt modelId="{B2F8CCC0-FBF6-4D4A-94A7-1DBF65FB0409}" type="pres">
      <dgm:prSet presAssocID="{8D2664E6-C861-4649-B5D4-86806DC65BC0}" presName="parTx" presStyleLbl="revTx" presStyleIdx="3" presStyleCnt="5">
        <dgm:presLayoutVars>
          <dgm:chMax val="0"/>
          <dgm:chPref val="0"/>
        </dgm:presLayoutVars>
      </dgm:prSet>
      <dgm:spPr/>
      <dgm:t>
        <a:bodyPr/>
        <a:lstStyle/>
        <a:p>
          <a:endParaRPr lang="nl-NL"/>
        </a:p>
      </dgm:t>
    </dgm:pt>
    <dgm:pt modelId="{468EAC11-C65A-4436-928D-FF2C72D51015}" type="pres">
      <dgm:prSet presAssocID="{719359A0-9453-4E3B-932E-E0480B5BFAA5}" presName="sibTrans" presStyleCnt="0"/>
      <dgm:spPr/>
    </dgm:pt>
    <dgm:pt modelId="{7BA52522-B45B-4A45-A2DD-3E3A2F5EBF75}" type="pres">
      <dgm:prSet presAssocID="{2715A1C7-FD38-4106-A7CB-8DD10E2F9D26}" presName="compNode" presStyleCnt="0"/>
      <dgm:spPr/>
    </dgm:pt>
    <dgm:pt modelId="{FDAF0F4B-A3F7-4AEA-8BE6-351C9B4CF365}" type="pres">
      <dgm:prSet presAssocID="{2715A1C7-FD38-4106-A7CB-8DD10E2F9D26}" presName="bgRect" presStyleLbl="bgShp" presStyleIdx="3" presStyleCnt="4"/>
      <dgm:spPr/>
    </dgm:pt>
    <dgm:pt modelId="{358C848D-B9B6-445C-AA7A-CE2093BA0026}" type="pres">
      <dgm:prSet presAssocID="{2715A1C7-FD38-4106-A7CB-8DD10E2F9D26}"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Help"/>
        </a:ext>
      </dgm:extLst>
    </dgm:pt>
    <dgm:pt modelId="{3097FB3A-3E55-48D7-A8B2-323D6FEB6939}" type="pres">
      <dgm:prSet presAssocID="{2715A1C7-FD38-4106-A7CB-8DD10E2F9D26}" presName="spaceRect" presStyleCnt="0"/>
      <dgm:spPr/>
    </dgm:pt>
    <dgm:pt modelId="{689CCE19-8603-44D6-ABAF-4972BB696E1F}" type="pres">
      <dgm:prSet presAssocID="{2715A1C7-FD38-4106-A7CB-8DD10E2F9D26}" presName="parTx" presStyleLbl="revTx" presStyleIdx="4" presStyleCnt="5">
        <dgm:presLayoutVars>
          <dgm:chMax val="0"/>
          <dgm:chPref val="0"/>
        </dgm:presLayoutVars>
      </dgm:prSet>
      <dgm:spPr/>
      <dgm:t>
        <a:bodyPr/>
        <a:lstStyle/>
        <a:p>
          <a:endParaRPr lang="nl-NL"/>
        </a:p>
      </dgm:t>
    </dgm:pt>
  </dgm:ptLst>
  <dgm:cxnLst>
    <dgm:cxn modelId="{36D6D483-E832-4B57-9DCB-C79027DC52D2}" srcId="{5A42FBBD-60C7-429B-8A0A-41826AC5904A}" destId="{C8D7F3A4-EB8C-4B07-A1B0-1BD2B8A019A5}" srcOrd="0" destOrd="0" parTransId="{50990BB7-F24D-4C1A-9BCC-09AF8F9D5E12}" sibTransId="{29EBD395-85B7-4445-ADD6-6C24A140B189}"/>
    <dgm:cxn modelId="{E6C043E1-4C93-45F8-972B-1C601E167926}" srcId="{17CE8BA5-E9DA-4D95-B0C1-3609BCF9304D}" destId="{2715A1C7-FD38-4106-A7CB-8DD10E2F9D26}" srcOrd="3" destOrd="0" parTransId="{6E324C93-13F8-48B4-8C40-4709727316F0}" sibTransId="{8DA0753E-F095-4407-9D7A-CD9FADF64546}"/>
    <dgm:cxn modelId="{95E5C0F0-FB48-4687-A0F7-E57ED366B7F6}" srcId="{5A42FBBD-60C7-429B-8A0A-41826AC5904A}" destId="{1816E835-C724-4B9B-A942-B8EAA9DD2143}" srcOrd="2" destOrd="0" parTransId="{4E5B1B12-5F19-43DD-B54F-235A00CC8B4F}" sibTransId="{DC2CB176-741D-4B9E-B5C1-205D63E4C93E}"/>
    <dgm:cxn modelId="{15C203BB-4763-4FCA-AB54-4DC24CD200B7}" type="presOf" srcId="{F765CA80-74D0-48EE-BEF0-EA0C2C19856E}" destId="{819E72D6-1FC7-46E4-A3EB-2F54DE28E1B8}" srcOrd="0" destOrd="1" presId="urn:microsoft.com/office/officeart/2018/2/layout/IconVerticalSolidList"/>
    <dgm:cxn modelId="{A13AE064-F4A0-4F43-B558-664416249127}" type="presOf" srcId="{17CE8BA5-E9DA-4D95-B0C1-3609BCF9304D}" destId="{1E7A4050-EB5F-4804-A8FF-C1AD726CBE64}" srcOrd="0" destOrd="0" presId="urn:microsoft.com/office/officeart/2018/2/layout/IconVerticalSolidList"/>
    <dgm:cxn modelId="{B684BBF4-0C33-4A0C-86DF-B1115CFCBF0F}" srcId="{17CE8BA5-E9DA-4D95-B0C1-3609BCF9304D}" destId="{5A42FBBD-60C7-429B-8A0A-41826AC5904A}" srcOrd="0" destOrd="0" parTransId="{FEEDFFC1-8192-41C1-A24A-A5876311C83F}" sibTransId="{BE30456F-1761-4A7D-B36E-C2033B8E7736}"/>
    <dgm:cxn modelId="{F0A83A08-7D6B-480E-9A50-79931EDE6B73}" type="presOf" srcId="{2715A1C7-FD38-4106-A7CB-8DD10E2F9D26}" destId="{689CCE19-8603-44D6-ABAF-4972BB696E1F}" srcOrd="0" destOrd="0" presId="urn:microsoft.com/office/officeart/2018/2/layout/IconVerticalSolidList"/>
    <dgm:cxn modelId="{83063A56-7561-4E21-A4C3-2B1663FBD0D7}" type="presOf" srcId="{1816E835-C724-4B9B-A942-B8EAA9DD2143}" destId="{819E72D6-1FC7-46E4-A3EB-2F54DE28E1B8}" srcOrd="0" destOrd="2" presId="urn:microsoft.com/office/officeart/2018/2/layout/IconVerticalSolidList"/>
    <dgm:cxn modelId="{71FE0FC6-3B95-401D-8890-DB3A8329FDBC}" srcId="{17CE8BA5-E9DA-4D95-B0C1-3609BCF9304D}" destId="{8D2664E6-C861-4649-B5D4-86806DC65BC0}" srcOrd="2" destOrd="0" parTransId="{53435DA8-DFFF-40F6-B747-0534DD8D59C9}" sibTransId="{719359A0-9453-4E3B-932E-E0480B5BFAA5}"/>
    <dgm:cxn modelId="{D2AD6E72-DFB8-4313-96F6-5CD75AA07638}" srcId="{5A42FBBD-60C7-429B-8A0A-41826AC5904A}" destId="{F765CA80-74D0-48EE-BEF0-EA0C2C19856E}" srcOrd="1" destOrd="0" parTransId="{89A66708-156A-47B6-878E-4B6831513BA2}" sibTransId="{26C2D227-E795-4CB0-A74C-FA136EC53415}"/>
    <dgm:cxn modelId="{48A9774E-39CF-4EAC-816C-56C2B4E3257C}" type="presOf" srcId="{5A42FBBD-60C7-429B-8A0A-41826AC5904A}" destId="{BCA4FB3C-6179-4504-BF96-F8C60F9934BA}" srcOrd="0" destOrd="0" presId="urn:microsoft.com/office/officeart/2018/2/layout/IconVerticalSolidList"/>
    <dgm:cxn modelId="{F7B87B62-0699-48C6-9B59-5B921BB1AB97}" type="presOf" srcId="{C8D7F3A4-EB8C-4B07-A1B0-1BD2B8A019A5}" destId="{819E72D6-1FC7-46E4-A3EB-2F54DE28E1B8}" srcOrd="0" destOrd="0" presId="urn:microsoft.com/office/officeart/2018/2/layout/IconVerticalSolidList"/>
    <dgm:cxn modelId="{5D7F354A-631F-433A-8E25-2D75F223FB4E}" srcId="{5A42FBBD-60C7-429B-8A0A-41826AC5904A}" destId="{5F224985-4405-49D4-9927-E97AE8CFAFD6}" srcOrd="3" destOrd="0" parTransId="{1D7DE191-3E91-490E-8DF4-9BBE6C82FB57}" sibTransId="{F66841C2-D9CD-44C0-BB59-0AE4134918F8}"/>
    <dgm:cxn modelId="{A50693F9-BCE0-4210-A33F-FE7A021FA76F}" srcId="{17CE8BA5-E9DA-4D95-B0C1-3609BCF9304D}" destId="{BE463100-5CD2-4100-A69F-BA7C7CDCC0A4}" srcOrd="1" destOrd="0" parTransId="{4D9A7754-A875-4D21-BB88-0ADC28C5AA08}" sibTransId="{325694DA-D18E-4B21-99D3-7C458A054157}"/>
    <dgm:cxn modelId="{C48A5844-A3FD-4791-B4C6-BE2D50D0A11A}" type="presOf" srcId="{8D2664E6-C861-4649-B5D4-86806DC65BC0}" destId="{B2F8CCC0-FBF6-4D4A-94A7-1DBF65FB0409}" srcOrd="0" destOrd="0" presId="urn:microsoft.com/office/officeart/2018/2/layout/IconVerticalSolidList"/>
    <dgm:cxn modelId="{1647A0A5-4454-47C8-96A9-84D3DDDBD5BD}" type="presOf" srcId="{5F224985-4405-49D4-9927-E97AE8CFAFD6}" destId="{819E72D6-1FC7-46E4-A3EB-2F54DE28E1B8}" srcOrd="0" destOrd="3" presId="urn:microsoft.com/office/officeart/2018/2/layout/IconVerticalSolidList"/>
    <dgm:cxn modelId="{9E4C9993-DCFE-4EF7-A606-D944AEA04D58}" type="presOf" srcId="{BE463100-5CD2-4100-A69F-BA7C7CDCC0A4}" destId="{994B56F9-C8E1-4E7E-9614-6C6D3AB8C20C}" srcOrd="0" destOrd="0" presId="urn:microsoft.com/office/officeart/2018/2/layout/IconVerticalSolidList"/>
    <dgm:cxn modelId="{0F71DE8C-B86B-4DA1-B705-A3D93833E518}" type="presParOf" srcId="{1E7A4050-EB5F-4804-A8FF-C1AD726CBE64}" destId="{27E2D7AA-668B-4675-8BA3-341D591F53D9}" srcOrd="0" destOrd="0" presId="urn:microsoft.com/office/officeart/2018/2/layout/IconVerticalSolidList"/>
    <dgm:cxn modelId="{1452B5F1-5215-4585-9175-D7C632DA4CE7}" type="presParOf" srcId="{27E2D7AA-668B-4675-8BA3-341D591F53D9}" destId="{6612E32E-EA42-412B-88CD-6482873C5FF2}" srcOrd="0" destOrd="0" presId="urn:microsoft.com/office/officeart/2018/2/layout/IconVerticalSolidList"/>
    <dgm:cxn modelId="{375C901F-8E24-4161-9255-4207B5E5F925}" type="presParOf" srcId="{27E2D7AA-668B-4675-8BA3-341D591F53D9}" destId="{2F40139A-D926-4012-B560-40FA9802C546}" srcOrd="1" destOrd="0" presId="urn:microsoft.com/office/officeart/2018/2/layout/IconVerticalSolidList"/>
    <dgm:cxn modelId="{2A44313D-DA00-4605-AA9E-18907524A8CF}" type="presParOf" srcId="{27E2D7AA-668B-4675-8BA3-341D591F53D9}" destId="{79EDF132-A635-48EF-B375-D10024A33353}" srcOrd="2" destOrd="0" presId="urn:microsoft.com/office/officeart/2018/2/layout/IconVerticalSolidList"/>
    <dgm:cxn modelId="{AE599A9A-0D3A-44AE-A12F-3E526C49E1F5}" type="presParOf" srcId="{27E2D7AA-668B-4675-8BA3-341D591F53D9}" destId="{BCA4FB3C-6179-4504-BF96-F8C60F9934BA}" srcOrd="3" destOrd="0" presId="urn:microsoft.com/office/officeart/2018/2/layout/IconVerticalSolidList"/>
    <dgm:cxn modelId="{6E6239BC-7BCB-4E88-8ADF-FF95B6C34F44}" type="presParOf" srcId="{27E2D7AA-668B-4675-8BA3-341D591F53D9}" destId="{819E72D6-1FC7-46E4-A3EB-2F54DE28E1B8}" srcOrd="4" destOrd="0" presId="urn:microsoft.com/office/officeart/2018/2/layout/IconVerticalSolidList"/>
    <dgm:cxn modelId="{ADB98B99-5D2D-4A44-B7F7-6AB28274314D}" type="presParOf" srcId="{1E7A4050-EB5F-4804-A8FF-C1AD726CBE64}" destId="{4B486CD2-B1BA-4251-AB00-8FB0AE5E67F2}" srcOrd="1" destOrd="0" presId="urn:microsoft.com/office/officeart/2018/2/layout/IconVerticalSolidList"/>
    <dgm:cxn modelId="{912EDE5F-7706-4397-AE60-82FC75293509}" type="presParOf" srcId="{1E7A4050-EB5F-4804-A8FF-C1AD726CBE64}" destId="{5A008875-D4BF-4ABF-8996-F825A11B3251}" srcOrd="2" destOrd="0" presId="urn:microsoft.com/office/officeart/2018/2/layout/IconVerticalSolidList"/>
    <dgm:cxn modelId="{84BB9AF6-EA8F-488F-BC33-F6F3EF3EE170}" type="presParOf" srcId="{5A008875-D4BF-4ABF-8996-F825A11B3251}" destId="{6D1F03F1-1DC6-49AF-BE96-BA59327DFD02}" srcOrd="0" destOrd="0" presId="urn:microsoft.com/office/officeart/2018/2/layout/IconVerticalSolidList"/>
    <dgm:cxn modelId="{3750AEEA-919B-45F1-9D27-DD62B22E2A1D}" type="presParOf" srcId="{5A008875-D4BF-4ABF-8996-F825A11B3251}" destId="{9CA5C004-BA18-4625-82E6-31C77A845E01}" srcOrd="1" destOrd="0" presId="urn:microsoft.com/office/officeart/2018/2/layout/IconVerticalSolidList"/>
    <dgm:cxn modelId="{768952F1-459B-4706-A56A-3CCC3905576A}" type="presParOf" srcId="{5A008875-D4BF-4ABF-8996-F825A11B3251}" destId="{1C814F35-20B8-4EE4-BB7A-DEF02BE29D20}" srcOrd="2" destOrd="0" presId="urn:microsoft.com/office/officeart/2018/2/layout/IconVerticalSolidList"/>
    <dgm:cxn modelId="{A3E07FD5-9F8E-4384-9D77-6382637FEFEA}" type="presParOf" srcId="{5A008875-D4BF-4ABF-8996-F825A11B3251}" destId="{994B56F9-C8E1-4E7E-9614-6C6D3AB8C20C}" srcOrd="3" destOrd="0" presId="urn:microsoft.com/office/officeart/2018/2/layout/IconVerticalSolidList"/>
    <dgm:cxn modelId="{500246DA-0BF0-4EDE-98E8-8E535B63AFBD}" type="presParOf" srcId="{1E7A4050-EB5F-4804-A8FF-C1AD726CBE64}" destId="{F25BEAB4-5F5A-4D87-B841-77E06806FB2C}" srcOrd="3" destOrd="0" presId="urn:microsoft.com/office/officeart/2018/2/layout/IconVerticalSolidList"/>
    <dgm:cxn modelId="{31953055-D646-4C47-8387-67A81B382807}" type="presParOf" srcId="{1E7A4050-EB5F-4804-A8FF-C1AD726CBE64}" destId="{B2BA8AD6-344D-4500-B29A-874556CAC509}" srcOrd="4" destOrd="0" presId="urn:microsoft.com/office/officeart/2018/2/layout/IconVerticalSolidList"/>
    <dgm:cxn modelId="{B746F932-ADF7-4861-99F0-8CDD5ADAD0AE}" type="presParOf" srcId="{B2BA8AD6-344D-4500-B29A-874556CAC509}" destId="{DC29461C-02B3-4F10-A985-577D74A3DAF9}" srcOrd="0" destOrd="0" presId="urn:microsoft.com/office/officeart/2018/2/layout/IconVerticalSolidList"/>
    <dgm:cxn modelId="{80F20747-EC3E-4723-90B6-042A0501B630}" type="presParOf" srcId="{B2BA8AD6-344D-4500-B29A-874556CAC509}" destId="{EF5A9ABD-A0E9-475C-8CE4-B01755521B32}" srcOrd="1" destOrd="0" presId="urn:microsoft.com/office/officeart/2018/2/layout/IconVerticalSolidList"/>
    <dgm:cxn modelId="{C2F46163-D264-4A3F-9824-E774C7E1238A}" type="presParOf" srcId="{B2BA8AD6-344D-4500-B29A-874556CAC509}" destId="{4CAE2A68-707C-407D-AF41-098864ED1288}" srcOrd="2" destOrd="0" presId="urn:microsoft.com/office/officeart/2018/2/layout/IconVerticalSolidList"/>
    <dgm:cxn modelId="{B69A349D-AFEC-472B-B9FF-D400B7063ACC}" type="presParOf" srcId="{B2BA8AD6-344D-4500-B29A-874556CAC509}" destId="{B2F8CCC0-FBF6-4D4A-94A7-1DBF65FB0409}" srcOrd="3" destOrd="0" presId="urn:microsoft.com/office/officeart/2018/2/layout/IconVerticalSolidList"/>
    <dgm:cxn modelId="{F4815E57-75B6-4BEE-B618-5442679B3D4D}" type="presParOf" srcId="{1E7A4050-EB5F-4804-A8FF-C1AD726CBE64}" destId="{468EAC11-C65A-4436-928D-FF2C72D51015}" srcOrd="5" destOrd="0" presId="urn:microsoft.com/office/officeart/2018/2/layout/IconVerticalSolidList"/>
    <dgm:cxn modelId="{5E115B0F-A57E-4EA6-B26E-DAA0494E9040}" type="presParOf" srcId="{1E7A4050-EB5F-4804-A8FF-C1AD726CBE64}" destId="{7BA52522-B45B-4A45-A2DD-3E3A2F5EBF75}" srcOrd="6" destOrd="0" presId="urn:microsoft.com/office/officeart/2018/2/layout/IconVerticalSolidList"/>
    <dgm:cxn modelId="{57E7D44B-0A47-45F3-812A-F4D85566EB74}" type="presParOf" srcId="{7BA52522-B45B-4A45-A2DD-3E3A2F5EBF75}" destId="{FDAF0F4B-A3F7-4AEA-8BE6-351C9B4CF365}" srcOrd="0" destOrd="0" presId="urn:microsoft.com/office/officeart/2018/2/layout/IconVerticalSolidList"/>
    <dgm:cxn modelId="{6F7D3AF3-CC0A-4420-B5E6-AFC518870E6B}" type="presParOf" srcId="{7BA52522-B45B-4A45-A2DD-3E3A2F5EBF75}" destId="{358C848D-B9B6-445C-AA7A-CE2093BA0026}" srcOrd="1" destOrd="0" presId="urn:microsoft.com/office/officeart/2018/2/layout/IconVerticalSolidList"/>
    <dgm:cxn modelId="{1CACA9BC-64B9-4477-8F00-17A744A22EB7}" type="presParOf" srcId="{7BA52522-B45B-4A45-A2DD-3E3A2F5EBF75}" destId="{3097FB3A-3E55-48D7-A8B2-323D6FEB6939}" srcOrd="2" destOrd="0" presId="urn:microsoft.com/office/officeart/2018/2/layout/IconVerticalSolidList"/>
    <dgm:cxn modelId="{1999CDAF-A28F-4390-BF7C-C0DE1679F8A9}" type="presParOf" srcId="{7BA52522-B45B-4A45-A2DD-3E3A2F5EBF75}" destId="{689CCE19-8603-44D6-ABAF-4972BB696E1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xmlns="">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CBA26A9D-9A5E-45C7-A0AC-61A84A8BB7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Date Placeholder 2">
            <a:extLst>
              <a:ext uri="{FF2B5EF4-FFF2-40B4-BE49-F238E27FC236}">
                <a16:creationId xmlns:a16="http://schemas.microsoft.com/office/drawing/2014/main" xmlns="" id="{7839EBB7-7A73-4A9F-A6AB-DB6FD148DE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CC06D4-87F0-4B35-A6A4-6F833B71FDED}" type="datetimeFigureOut">
              <a:rPr lang="nl-NL" smtClean="0"/>
              <a:t>24-6-2019</a:t>
            </a:fld>
            <a:endParaRPr lang="nl-NL" dirty="0"/>
          </a:p>
        </p:txBody>
      </p:sp>
      <p:sp>
        <p:nvSpPr>
          <p:cNvPr id="4" name="Footer Placeholder 3">
            <a:extLst>
              <a:ext uri="{FF2B5EF4-FFF2-40B4-BE49-F238E27FC236}">
                <a16:creationId xmlns:a16="http://schemas.microsoft.com/office/drawing/2014/main" xmlns="" id="{2D23D22D-70B8-4E56-B1F5-EBAD7F1826F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Slide Number Placeholder 4">
            <a:extLst>
              <a:ext uri="{FF2B5EF4-FFF2-40B4-BE49-F238E27FC236}">
                <a16:creationId xmlns:a16="http://schemas.microsoft.com/office/drawing/2014/main" xmlns="" id="{5F37FB40-1D0B-4772-AC54-DD0737196B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469BD9E-5835-4AE4-9DFD-FB95BF2C2D39}" type="slidenum">
              <a:rPr lang="nl-NL" smtClean="0"/>
              <a:t>‹nr.›</a:t>
            </a:fld>
            <a:endParaRPr lang="nl-NL" dirty="0"/>
          </a:p>
        </p:txBody>
      </p:sp>
    </p:spTree>
    <p:extLst>
      <p:ext uri="{BB962C8B-B14F-4D97-AF65-F5344CB8AC3E}">
        <p14:creationId xmlns:p14="http://schemas.microsoft.com/office/powerpoint/2010/main" val="5328266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789048-C23D-B841-A8D0-03926E79E274}" type="datetimeFigureOut">
              <a:rPr lang="en-US" smtClean="0"/>
              <a:t>6/24/2019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68F58-0417-AD43-878A-8D434C454FF1}" type="slidenum">
              <a:rPr lang="en-US" smtClean="0"/>
              <a:t>‹nr.›</a:t>
            </a:fld>
            <a:endParaRPr lang="en-US" dirty="0"/>
          </a:p>
        </p:txBody>
      </p:sp>
    </p:spTree>
    <p:extLst>
      <p:ext uri="{BB962C8B-B14F-4D97-AF65-F5344CB8AC3E}">
        <p14:creationId xmlns:p14="http://schemas.microsoft.com/office/powerpoint/2010/main" val="4080139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68F58-0417-AD43-878A-8D434C454FF1}" type="slidenum">
              <a:rPr lang="en-US" smtClean="0"/>
              <a:t>1</a:t>
            </a:fld>
            <a:endParaRPr lang="en-US" dirty="0"/>
          </a:p>
        </p:txBody>
      </p:sp>
    </p:spTree>
    <p:extLst>
      <p:ext uri="{BB962C8B-B14F-4D97-AF65-F5344CB8AC3E}">
        <p14:creationId xmlns:p14="http://schemas.microsoft.com/office/powerpoint/2010/main" val="39020480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2365AA-2D66-4750-BBD7-B19859F04B90}"/>
              </a:ext>
            </a:extLst>
          </p:cNvPr>
          <p:cNvSpPr>
            <a:spLocks noGrp="1"/>
          </p:cNvSpPr>
          <p:nvPr>
            <p:ph type="ctrTitle"/>
          </p:nvPr>
        </p:nvSpPr>
        <p:spPr>
          <a:xfrm>
            <a:off x="1524000" y="1600200"/>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D56A7C1-F20B-4ABC-B325-1097E95F6F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A07BA33-3E2F-4B75-8592-27A6335908DF}"/>
              </a:ext>
            </a:extLst>
          </p:cNvPr>
          <p:cNvSpPr>
            <a:spLocks noGrp="1"/>
          </p:cNvSpPr>
          <p:nvPr>
            <p:ph type="dt" sz="half" idx="10"/>
          </p:nvPr>
        </p:nvSpPr>
        <p:spPr/>
        <p:txBody>
          <a:bodyPr/>
          <a:lstStyle/>
          <a:p>
            <a:fld id="{492B67CC-4E29-4373-BBAA-0D9A0CC8A77C}" type="datetimeFigureOut">
              <a:rPr lang="nl-NL" smtClean="0"/>
              <a:t>24-6-2019</a:t>
            </a:fld>
            <a:endParaRPr lang="nl-NL" dirty="0"/>
          </a:p>
        </p:txBody>
      </p:sp>
      <p:sp>
        <p:nvSpPr>
          <p:cNvPr id="5" name="Footer Placeholder 4">
            <a:extLst>
              <a:ext uri="{FF2B5EF4-FFF2-40B4-BE49-F238E27FC236}">
                <a16:creationId xmlns:a16="http://schemas.microsoft.com/office/drawing/2014/main" xmlns="" id="{23A03886-41DE-4D02-83F4-5372D76E5650}"/>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xmlns="" id="{1FEEEBE7-3C9E-4B9A-8DAA-D858314FC59C}"/>
              </a:ext>
            </a:extLst>
          </p:cNvPr>
          <p:cNvSpPr>
            <a:spLocks noGrp="1"/>
          </p:cNvSpPr>
          <p:nvPr>
            <p:ph type="sldNum" sz="quarter" idx="12"/>
          </p:nvPr>
        </p:nvSpPr>
        <p:spPr/>
        <p:txBody>
          <a:bodyPr/>
          <a:lstStyle/>
          <a:p>
            <a:fld id="{9FF0871C-0EF5-4392-AF27-F62E00A8C2A1}" type="slidenum">
              <a:rPr lang="nl-NL" smtClean="0"/>
              <a:t>‹nr.›</a:t>
            </a:fld>
            <a:endParaRPr lang="nl-NL" dirty="0"/>
          </a:p>
        </p:txBody>
      </p:sp>
      <p:pic>
        <p:nvPicPr>
          <p:cNvPr id="7" name="Afbeelding 3">
            <a:extLst>
              <a:ext uri="{FF2B5EF4-FFF2-40B4-BE49-F238E27FC236}">
                <a16:creationId xmlns:a16="http://schemas.microsoft.com/office/drawing/2014/main" xmlns="" id="{BB552D7C-5AE5-49CD-A1B4-926CCA6BDD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930" y="136525"/>
            <a:ext cx="1469572" cy="1284513"/>
          </a:xfrm>
          <a:prstGeom prst="rect">
            <a:avLst/>
          </a:prstGeom>
        </p:spPr>
      </p:pic>
      <p:pic>
        <p:nvPicPr>
          <p:cNvPr id="8" name="Afbeelding 4">
            <a:extLst>
              <a:ext uri="{FF2B5EF4-FFF2-40B4-BE49-F238E27FC236}">
                <a16:creationId xmlns:a16="http://schemas.microsoft.com/office/drawing/2014/main" xmlns="" id="{B12B1987-3CFE-41FD-BF8A-07895127FDF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51058" y="6427811"/>
            <a:ext cx="1216942" cy="222202"/>
          </a:xfrm>
          <a:prstGeom prst="rect">
            <a:avLst/>
          </a:prstGeom>
        </p:spPr>
      </p:pic>
    </p:spTree>
    <p:extLst>
      <p:ext uri="{BB962C8B-B14F-4D97-AF65-F5344CB8AC3E}">
        <p14:creationId xmlns:p14="http://schemas.microsoft.com/office/powerpoint/2010/main" val="2654601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4985DE-980A-4E91-8FD4-9FB79D87C0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739C315-EF94-4622-A8FA-08AA2F07A8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xmlns="" id="{9B754BDB-2506-493C-B5A7-C1FD35B001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27EEEB9-52C8-452F-8785-624DEAA9AC88}"/>
              </a:ext>
            </a:extLst>
          </p:cNvPr>
          <p:cNvSpPr>
            <a:spLocks noGrp="1"/>
          </p:cNvSpPr>
          <p:nvPr>
            <p:ph type="dt" sz="half" idx="10"/>
          </p:nvPr>
        </p:nvSpPr>
        <p:spPr/>
        <p:txBody>
          <a:bodyPr/>
          <a:lstStyle/>
          <a:p>
            <a:fld id="{492B67CC-4E29-4373-BBAA-0D9A0CC8A77C}" type="datetimeFigureOut">
              <a:rPr lang="nl-NL" smtClean="0"/>
              <a:t>24-6-2019</a:t>
            </a:fld>
            <a:endParaRPr lang="nl-NL" dirty="0"/>
          </a:p>
        </p:txBody>
      </p:sp>
      <p:sp>
        <p:nvSpPr>
          <p:cNvPr id="6" name="Footer Placeholder 5">
            <a:extLst>
              <a:ext uri="{FF2B5EF4-FFF2-40B4-BE49-F238E27FC236}">
                <a16:creationId xmlns:a16="http://schemas.microsoft.com/office/drawing/2014/main" xmlns="" id="{F973FF39-435D-4F93-9E85-95CAAB3614C0}"/>
              </a:ext>
            </a:extLst>
          </p:cNvPr>
          <p:cNvSpPr>
            <a:spLocks noGrp="1"/>
          </p:cNvSpPr>
          <p:nvPr>
            <p:ph type="ftr" sz="quarter" idx="11"/>
          </p:nvPr>
        </p:nvSpPr>
        <p:spPr/>
        <p:txBody>
          <a:bodyPr/>
          <a:lstStyle/>
          <a:p>
            <a:endParaRPr lang="nl-NL" dirty="0"/>
          </a:p>
        </p:txBody>
      </p:sp>
      <p:sp>
        <p:nvSpPr>
          <p:cNvPr id="7" name="Slide Number Placeholder 6">
            <a:extLst>
              <a:ext uri="{FF2B5EF4-FFF2-40B4-BE49-F238E27FC236}">
                <a16:creationId xmlns:a16="http://schemas.microsoft.com/office/drawing/2014/main" xmlns="" id="{5A191AE1-DFA9-4F56-B043-BBD8A84290A2}"/>
              </a:ext>
            </a:extLst>
          </p:cNvPr>
          <p:cNvSpPr>
            <a:spLocks noGrp="1"/>
          </p:cNvSpPr>
          <p:nvPr>
            <p:ph type="sldNum" sz="quarter" idx="12"/>
          </p:nvPr>
        </p:nvSpPr>
        <p:spPr/>
        <p:txBody>
          <a:bodyPr/>
          <a:lstStyle/>
          <a:p>
            <a:fld id="{9FF0871C-0EF5-4392-AF27-F62E00A8C2A1}" type="slidenum">
              <a:rPr lang="nl-NL" smtClean="0"/>
              <a:t>‹nr.›</a:t>
            </a:fld>
            <a:endParaRPr lang="nl-NL" dirty="0"/>
          </a:p>
        </p:txBody>
      </p:sp>
    </p:spTree>
    <p:extLst>
      <p:ext uri="{BB962C8B-B14F-4D97-AF65-F5344CB8AC3E}">
        <p14:creationId xmlns:p14="http://schemas.microsoft.com/office/powerpoint/2010/main" val="279725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E03B52-27E8-4998-BDB5-6274DDED1E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FA03B15-A463-484F-B689-A86EF6D6F1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C38E82-40EC-461F-B112-3DD7024A4CB6}"/>
              </a:ext>
            </a:extLst>
          </p:cNvPr>
          <p:cNvSpPr>
            <a:spLocks noGrp="1"/>
          </p:cNvSpPr>
          <p:nvPr>
            <p:ph type="dt" sz="half" idx="10"/>
          </p:nvPr>
        </p:nvSpPr>
        <p:spPr/>
        <p:txBody>
          <a:bodyPr/>
          <a:lstStyle/>
          <a:p>
            <a:fld id="{492B67CC-4E29-4373-BBAA-0D9A0CC8A77C}" type="datetimeFigureOut">
              <a:rPr lang="nl-NL" smtClean="0"/>
              <a:t>24-6-2019</a:t>
            </a:fld>
            <a:endParaRPr lang="nl-NL" dirty="0"/>
          </a:p>
        </p:txBody>
      </p:sp>
      <p:sp>
        <p:nvSpPr>
          <p:cNvPr id="5" name="Footer Placeholder 4">
            <a:extLst>
              <a:ext uri="{FF2B5EF4-FFF2-40B4-BE49-F238E27FC236}">
                <a16:creationId xmlns:a16="http://schemas.microsoft.com/office/drawing/2014/main" xmlns="" id="{923C6C97-1D30-4CB9-BA7F-BE9CCCFA0F0D}"/>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xmlns="" id="{6BAE41BE-C8DA-47A9-9CF5-7F9F72372FC1}"/>
              </a:ext>
            </a:extLst>
          </p:cNvPr>
          <p:cNvSpPr>
            <a:spLocks noGrp="1"/>
          </p:cNvSpPr>
          <p:nvPr>
            <p:ph type="sldNum" sz="quarter" idx="12"/>
          </p:nvPr>
        </p:nvSpPr>
        <p:spPr/>
        <p:txBody>
          <a:bodyPr/>
          <a:lstStyle/>
          <a:p>
            <a:fld id="{9FF0871C-0EF5-4392-AF27-F62E00A8C2A1}" type="slidenum">
              <a:rPr lang="nl-NL" smtClean="0"/>
              <a:t>‹nr.›</a:t>
            </a:fld>
            <a:endParaRPr lang="nl-NL" dirty="0"/>
          </a:p>
        </p:txBody>
      </p:sp>
    </p:spTree>
    <p:extLst>
      <p:ext uri="{BB962C8B-B14F-4D97-AF65-F5344CB8AC3E}">
        <p14:creationId xmlns:p14="http://schemas.microsoft.com/office/powerpoint/2010/main" val="3482996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605C954-ACB0-4AE5-B162-0DAD149CF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0C63939-82CB-4F46-A4F1-5258E8CCB6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97933D-C80F-41C6-89ED-6472BE9F0BAA}"/>
              </a:ext>
            </a:extLst>
          </p:cNvPr>
          <p:cNvSpPr>
            <a:spLocks noGrp="1"/>
          </p:cNvSpPr>
          <p:nvPr>
            <p:ph type="dt" sz="half" idx="10"/>
          </p:nvPr>
        </p:nvSpPr>
        <p:spPr/>
        <p:txBody>
          <a:bodyPr/>
          <a:lstStyle/>
          <a:p>
            <a:fld id="{492B67CC-4E29-4373-BBAA-0D9A0CC8A77C}" type="datetimeFigureOut">
              <a:rPr lang="nl-NL" smtClean="0"/>
              <a:t>24-6-2019</a:t>
            </a:fld>
            <a:endParaRPr lang="nl-NL" dirty="0"/>
          </a:p>
        </p:txBody>
      </p:sp>
      <p:sp>
        <p:nvSpPr>
          <p:cNvPr id="5" name="Footer Placeholder 4">
            <a:extLst>
              <a:ext uri="{FF2B5EF4-FFF2-40B4-BE49-F238E27FC236}">
                <a16:creationId xmlns:a16="http://schemas.microsoft.com/office/drawing/2014/main" xmlns="" id="{6E963953-B3A5-45CB-9690-E08B4BB83920}"/>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xmlns="" id="{0775EC52-4754-4713-BEA1-22756937443C}"/>
              </a:ext>
            </a:extLst>
          </p:cNvPr>
          <p:cNvSpPr>
            <a:spLocks noGrp="1"/>
          </p:cNvSpPr>
          <p:nvPr>
            <p:ph type="sldNum" sz="quarter" idx="12"/>
          </p:nvPr>
        </p:nvSpPr>
        <p:spPr/>
        <p:txBody>
          <a:bodyPr/>
          <a:lstStyle/>
          <a:p>
            <a:fld id="{9FF0871C-0EF5-4392-AF27-F62E00A8C2A1}" type="slidenum">
              <a:rPr lang="nl-NL" smtClean="0"/>
              <a:t>‹nr.›</a:t>
            </a:fld>
            <a:endParaRPr lang="nl-NL" dirty="0"/>
          </a:p>
        </p:txBody>
      </p:sp>
    </p:spTree>
    <p:extLst>
      <p:ext uri="{BB962C8B-B14F-4D97-AF65-F5344CB8AC3E}">
        <p14:creationId xmlns:p14="http://schemas.microsoft.com/office/powerpoint/2010/main" val="120265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Denim background">
    <p:spTree>
      <p:nvGrpSpPr>
        <p:cNvPr id="1" name=""/>
        <p:cNvGrpSpPr/>
        <p:nvPr/>
      </p:nvGrpSpPr>
      <p:grpSpPr>
        <a:xfrm>
          <a:off x="0" y="0"/>
          <a:ext cx="0" cy="0"/>
          <a:chOff x="0" y="0"/>
          <a:chExt cx="0" cy="0"/>
        </a:xfrm>
      </p:grpSpPr>
      <p:pic>
        <p:nvPicPr>
          <p:cNvPr id="5" name="Picture 4" descr="DENIM FULL SCREEN.png"/>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406400" y="482601"/>
            <a:ext cx="11480800" cy="846137"/>
          </a:xfrm>
          <a:prstGeom prst="rect">
            <a:avLst/>
          </a:prstGeom>
        </p:spPr>
        <p:txBody>
          <a:bodyPr/>
          <a:lstStyle>
            <a:lvl1pPr algn="ctr">
              <a:defRPr sz="4800" b="1">
                <a:solidFill>
                  <a:schemeClr val="bg1"/>
                </a:solidFill>
                <a:latin typeface="Arial" pitchFamily="34" charset="0"/>
                <a:cs typeface="Arial" pitchFamily="34" charset="0"/>
              </a:defRPr>
            </a:lvl1pPr>
          </a:lstStyle>
          <a:p>
            <a:r>
              <a:rPr lang="en-US"/>
              <a:t>Click to edit Master title style</a:t>
            </a:r>
          </a:p>
        </p:txBody>
      </p:sp>
      <p:sp>
        <p:nvSpPr>
          <p:cNvPr id="7" name="Text Placeholder 6"/>
          <p:cNvSpPr>
            <a:spLocks noGrp="1"/>
          </p:cNvSpPr>
          <p:nvPr>
            <p:ph type="body" sz="quarter" idx="12"/>
          </p:nvPr>
        </p:nvSpPr>
        <p:spPr>
          <a:xfrm>
            <a:off x="1016000" y="1600200"/>
            <a:ext cx="10464800" cy="4165600"/>
          </a:xfrm>
          <a:prstGeom prst="rect">
            <a:avLst/>
          </a:prstGeom>
        </p:spPr>
        <p:txBody>
          <a:bodyPr/>
          <a:lstStyle>
            <a:lvl1pPr>
              <a:buNone/>
              <a:defRPr sz="4267">
                <a:solidFill>
                  <a:schemeClr val="bg1"/>
                </a:solidFill>
                <a:latin typeface="Garamond" pitchFamily="18"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078932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Bullet Points">
    <p:spTree>
      <p:nvGrpSpPr>
        <p:cNvPr id="1" name="Shape 21"/>
        <p:cNvGrpSpPr/>
        <p:nvPr/>
      </p:nvGrpSpPr>
      <p:grpSpPr>
        <a:xfrm>
          <a:off x="0" y="0"/>
          <a:ext cx="0" cy="0"/>
          <a:chOff x="0" y="0"/>
          <a:chExt cx="0" cy="0"/>
        </a:xfrm>
      </p:grpSpPr>
      <p:pic>
        <p:nvPicPr>
          <p:cNvPr id="6" name="Picture 5" descr="HEADER BAR wSEAL 2.png"/>
          <p:cNvPicPr>
            <a:picLocks noChangeAspect="1"/>
          </p:cNvPicPr>
          <p:nvPr/>
        </p:nvPicPr>
        <p:blipFill>
          <a:blip r:embed="rId2"/>
          <a:stretch>
            <a:fillRect/>
          </a:stretch>
        </p:blipFill>
        <p:spPr>
          <a:xfrm>
            <a:off x="0" y="0"/>
            <a:ext cx="12192000" cy="1691640"/>
          </a:xfrm>
          <a:prstGeom prst="rect">
            <a:avLst/>
          </a:prstGeom>
        </p:spPr>
      </p:pic>
      <p:sp>
        <p:nvSpPr>
          <p:cNvPr id="24" name="Shape 24"/>
          <p:cNvSpPr txBox="1">
            <a:spLocks noGrp="1"/>
          </p:cNvSpPr>
          <p:nvPr>
            <p:ph type="title"/>
          </p:nvPr>
        </p:nvSpPr>
        <p:spPr>
          <a:xfrm>
            <a:off x="1828800" y="381001"/>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sp>
        <p:nvSpPr>
          <p:cNvPr id="5" name="Shape 22"/>
          <p:cNvSpPr txBox="1">
            <a:spLocks noGrp="1"/>
          </p:cNvSpPr>
          <p:nvPr>
            <p:ph type="body" idx="1"/>
          </p:nvPr>
        </p:nvSpPr>
        <p:spPr>
          <a:xfrm>
            <a:off x="1117602" y="1752601"/>
            <a:ext cx="10464799" cy="4373563"/>
          </a:xfrm>
          <a:prstGeom prst="rect">
            <a:avLst/>
          </a:prstGeom>
          <a:noFill/>
          <a:ln>
            <a:noFill/>
          </a:ln>
        </p:spPr>
        <p:txBody>
          <a:bodyPr lIns="91425" tIns="91425" rIns="91425" bIns="91425" anchor="t" anchorCtr="0"/>
          <a:lstStyle>
            <a:lvl1pPr marL="685783" marR="0" lvl="0" indent="-414856" algn="l" rtl="0">
              <a:spcBef>
                <a:spcPts val="853"/>
              </a:spcBef>
              <a:buClr>
                <a:srgbClr val="003974"/>
              </a:buClr>
              <a:buSzPct val="100000"/>
              <a:buFont typeface="Arial"/>
              <a:buChar char="•"/>
              <a:defRPr sz="4267" b="0" i="0" u="none" strike="noStrike" cap="none">
                <a:solidFill>
                  <a:schemeClr val="dk1"/>
                </a:solidFill>
                <a:latin typeface="Garamond" pitchFamily="18" charset="0"/>
                <a:ea typeface="Verdana"/>
                <a:cs typeface="Verdana"/>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2484195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Denim Left Pin Bullets">
    <p:spTree>
      <p:nvGrpSpPr>
        <p:cNvPr id="1" name=""/>
        <p:cNvGrpSpPr/>
        <p:nvPr/>
      </p:nvGrpSpPr>
      <p:grpSpPr>
        <a:xfrm>
          <a:off x="0" y="0"/>
          <a:ext cx="0" cy="0"/>
          <a:chOff x="0" y="0"/>
          <a:chExt cx="0" cy="0"/>
        </a:xfrm>
      </p:grpSpPr>
      <p:pic>
        <p:nvPicPr>
          <p:cNvPr id="3" name="Picture 2" descr="denim sidebar.png"/>
          <p:cNvPicPr>
            <a:picLocks noChangeAspect="1"/>
          </p:cNvPicPr>
          <p:nvPr/>
        </p:nvPicPr>
        <p:blipFill>
          <a:blip r:embed="rId2"/>
          <a:stretch>
            <a:fillRect/>
          </a:stretch>
        </p:blipFill>
        <p:spPr>
          <a:xfrm>
            <a:off x="0" y="0"/>
            <a:ext cx="3048000" cy="6858000"/>
          </a:xfrm>
          <a:prstGeom prst="rect">
            <a:avLst/>
          </a:prstGeom>
        </p:spPr>
      </p:pic>
      <p:sp>
        <p:nvSpPr>
          <p:cNvPr id="4" name="Shape 22"/>
          <p:cNvSpPr txBox="1">
            <a:spLocks noGrp="1"/>
          </p:cNvSpPr>
          <p:nvPr>
            <p:ph type="body" idx="1"/>
          </p:nvPr>
        </p:nvSpPr>
        <p:spPr>
          <a:xfrm>
            <a:off x="3657600" y="1498601"/>
            <a:ext cx="7924800" cy="4627564"/>
          </a:xfrm>
          <a:prstGeom prst="rect">
            <a:avLst/>
          </a:prstGeom>
          <a:noFill/>
          <a:ln>
            <a:noFill/>
          </a:ln>
        </p:spPr>
        <p:txBody>
          <a:bodyPr lIns="91425" tIns="91425" rIns="91425" bIns="91425" anchor="t" anchorCtr="0"/>
          <a:lstStyle>
            <a:lvl1pPr marL="685783" marR="0" lvl="0" indent="-414856" algn="l" rtl="0">
              <a:spcBef>
                <a:spcPts val="853"/>
              </a:spcBef>
              <a:buClr>
                <a:srgbClr val="003974"/>
              </a:buClr>
              <a:buSzPct val="100000"/>
              <a:buFont typeface="Arial"/>
              <a:buChar char="•"/>
              <a:defRPr sz="4267" b="0" i="0" u="none" strike="noStrike" cap="none">
                <a:solidFill>
                  <a:schemeClr val="dk1"/>
                </a:solidFill>
                <a:latin typeface="Garamond" pitchFamily="18" charset="0"/>
                <a:ea typeface="Verdana"/>
                <a:cs typeface="Verdana"/>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5" name="Shape 24"/>
          <p:cNvSpPr txBox="1">
            <a:spLocks noGrp="1"/>
          </p:cNvSpPr>
          <p:nvPr>
            <p:ph type="title"/>
          </p:nvPr>
        </p:nvSpPr>
        <p:spPr>
          <a:xfrm>
            <a:off x="3048000" y="652464"/>
            <a:ext cx="9144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867"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r>
              <a:rPr lang="en-US"/>
              <a:t>Click to edit Master title style</a:t>
            </a:r>
            <a:endParaRPr/>
          </a:p>
        </p:txBody>
      </p:sp>
    </p:spTree>
    <p:extLst>
      <p:ext uri="{BB962C8B-B14F-4D97-AF65-F5344CB8AC3E}">
        <p14:creationId xmlns:p14="http://schemas.microsoft.com/office/powerpoint/2010/main" val="3432533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nim background">
    <p:spTree>
      <p:nvGrpSpPr>
        <p:cNvPr id="1" name=""/>
        <p:cNvGrpSpPr/>
        <p:nvPr/>
      </p:nvGrpSpPr>
      <p:grpSpPr>
        <a:xfrm>
          <a:off x="0" y="0"/>
          <a:ext cx="0" cy="0"/>
          <a:chOff x="0" y="0"/>
          <a:chExt cx="0" cy="0"/>
        </a:xfrm>
      </p:grpSpPr>
      <p:pic>
        <p:nvPicPr>
          <p:cNvPr id="5" name="Picture 4" descr="DENIM FULL SCREEN.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06400" y="482604"/>
            <a:ext cx="11480800" cy="846137"/>
          </a:xfrm>
          <a:prstGeom prst="rect">
            <a:avLst/>
          </a:prstGeom>
        </p:spPr>
        <p:txBody>
          <a:bodyPr/>
          <a:lstStyle>
            <a:lvl1pPr algn="ctr">
              <a:defRPr sz="6400" b="1">
                <a:solidFill>
                  <a:schemeClr val="bg1"/>
                </a:solidFill>
                <a:latin typeface="Arial" pitchFamily="34" charset="0"/>
                <a:cs typeface="Arial" pitchFamily="34" charset="0"/>
              </a:defRPr>
            </a:lvl1pPr>
          </a:lstStyle>
          <a:p>
            <a:r>
              <a:rPr lang="en-US"/>
              <a:t>Click to edit Master title style</a:t>
            </a:r>
          </a:p>
        </p:txBody>
      </p:sp>
      <p:sp>
        <p:nvSpPr>
          <p:cNvPr id="7" name="Text Placeholder 6"/>
          <p:cNvSpPr>
            <a:spLocks noGrp="1"/>
          </p:cNvSpPr>
          <p:nvPr>
            <p:ph type="body" sz="quarter" idx="12"/>
          </p:nvPr>
        </p:nvSpPr>
        <p:spPr>
          <a:xfrm>
            <a:off x="1016000" y="1600200"/>
            <a:ext cx="10464800" cy="4165600"/>
          </a:xfrm>
          <a:prstGeom prst="rect">
            <a:avLst/>
          </a:prstGeom>
        </p:spPr>
        <p:txBody>
          <a:bodyPr/>
          <a:lstStyle>
            <a:lvl1pPr>
              <a:buNone/>
              <a:defRPr sz="5689">
                <a:solidFill>
                  <a:schemeClr val="bg1"/>
                </a:solidFill>
                <a:latin typeface="Garamond" pitchFamily="18" charset="0"/>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784219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ullet Points">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1691640"/>
          </a:xfrm>
          <a:prstGeom prst="rect">
            <a:avLst/>
          </a:prstGeom>
        </p:spPr>
      </p:pic>
      <p:sp>
        <p:nvSpPr>
          <p:cNvPr id="24" name="Shape 24"/>
          <p:cNvSpPr txBox="1">
            <a:spLocks noGrp="1"/>
          </p:cNvSpPr>
          <p:nvPr>
            <p:ph type="title"/>
          </p:nvPr>
        </p:nvSpPr>
        <p:spPr>
          <a:xfrm>
            <a:off x="1828800" y="381004"/>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7822"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
        <p:nvSpPr>
          <p:cNvPr id="5" name="Shape 22"/>
          <p:cNvSpPr txBox="1">
            <a:spLocks noGrp="1"/>
          </p:cNvSpPr>
          <p:nvPr>
            <p:ph type="body" idx="1"/>
          </p:nvPr>
        </p:nvSpPr>
        <p:spPr>
          <a:xfrm>
            <a:off x="1117603" y="1752601"/>
            <a:ext cx="10464799" cy="4373563"/>
          </a:xfrm>
          <a:prstGeom prst="rect">
            <a:avLst/>
          </a:prstGeom>
          <a:noFill/>
          <a:ln>
            <a:noFill/>
          </a:ln>
        </p:spPr>
        <p:txBody>
          <a:bodyPr lIns="91425" tIns="91425" rIns="91425" bIns="91425" anchor="t" anchorCtr="0"/>
          <a:lstStyle>
            <a:lvl1pPr marL="914354" marR="0" lvl="0" indent="-553128" algn="l" rtl="0">
              <a:spcBef>
                <a:spcPts val="1137"/>
              </a:spcBef>
              <a:buClr>
                <a:srgbClr val="003974"/>
              </a:buClr>
              <a:buSzPct val="100000"/>
              <a:buFont typeface="Arial"/>
              <a:buChar char="•"/>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1648950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ontent block">
    <p:spTree>
      <p:nvGrpSpPr>
        <p:cNvPr id="1" name="Shape 21"/>
        <p:cNvGrpSpPr/>
        <p:nvPr/>
      </p:nvGrpSpPr>
      <p:grpSpPr>
        <a:xfrm>
          <a:off x="0" y="0"/>
          <a:ext cx="0" cy="0"/>
          <a:chOff x="0" y="0"/>
          <a:chExt cx="0" cy="0"/>
        </a:xfrm>
      </p:grpSpPr>
      <p:pic>
        <p:nvPicPr>
          <p:cNvPr id="6" name="Picture 5" descr="HEADER BAR wSEAL 2.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1691640"/>
          </a:xfrm>
          <a:prstGeom prst="rect">
            <a:avLst/>
          </a:prstGeom>
        </p:spPr>
      </p:pic>
      <p:sp>
        <p:nvSpPr>
          <p:cNvPr id="22" name="Shape 22"/>
          <p:cNvSpPr txBox="1">
            <a:spLocks noGrp="1"/>
          </p:cNvSpPr>
          <p:nvPr>
            <p:ph type="body" idx="1"/>
          </p:nvPr>
        </p:nvSpPr>
        <p:spPr>
          <a:xfrm>
            <a:off x="1117603" y="1752601"/>
            <a:ext cx="10464799" cy="4373563"/>
          </a:xfrm>
          <a:prstGeom prst="rect">
            <a:avLst/>
          </a:prstGeom>
          <a:noFill/>
          <a:ln>
            <a:noFill/>
          </a:ln>
        </p:spPr>
        <p:txBody>
          <a:bodyPr lIns="91425" tIns="91425" rIns="91425" bIns="91425" anchor="t" anchorCtr="0"/>
          <a:lstStyle>
            <a:lvl1pPr marL="0" marR="0" lvl="0" indent="0" algn="l" rtl="0">
              <a:spcBef>
                <a:spcPts val="1137"/>
              </a:spcBef>
              <a:buClr>
                <a:srgbClr val="003974"/>
              </a:buClr>
              <a:buSzPct val="100000"/>
              <a:buFont typeface="Arial"/>
              <a:buNone/>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24" name="Shape 24"/>
          <p:cNvSpPr txBox="1">
            <a:spLocks noGrp="1"/>
          </p:cNvSpPr>
          <p:nvPr>
            <p:ph type="title"/>
          </p:nvPr>
        </p:nvSpPr>
        <p:spPr>
          <a:xfrm>
            <a:off x="1828800" y="381004"/>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7822"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Tree>
    <p:extLst>
      <p:ext uri="{BB962C8B-B14F-4D97-AF65-F5344CB8AC3E}">
        <p14:creationId xmlns:p14="http://schemas.microsoft.com/office/powerpoint/2010/main" val="168654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ullet Points">
    <p:spTree>
      <p:nvGrpSpPr>
        <p:cNvPr id="1" name="Shape 21"/>
        <p:cNvGrpSpPr/>
        <p:nvPr/>
      </p:nvGrpSpPr>
      <p:grpSpPr>
        <a:xfrm>
          <a:off x="0" y="0"/>
          <a:ext cx="0" cy="0"/>
          <a:chOff x="0" y="0"/>
          <a:chExt cx="0" cy="0"/>
        </a:xfrm>
      </p:grpSpPr>
      <p:pic>
        <p:nvPicPr>
          <p:cNvPr id="7" name="Picture 6" descr="HEADER BAR w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2458720"/>
          </a:xfrm>
          <a:prstGeom prst="rect">
            <a:avLst/>
          </a:prstGeom>
        </p:spPr>
      </p:pic>
      <p:sp>
        <p:nvSpPr>
          <p:cNvPr id="22" name="Shape 22"/>
          <p:cNvSpPr txBox="1">
            <a:spLocks noGrp="1"/>
          </p:cNvSpPr>
          <p:nvPr>
            <p:ph type="body" idx="1"/>
          </p:nvPr>
        </p:nvSpPr>
        <p:spPr>
          <a:xfrm>
            <a:off x="1117603" y="1752601"/>
            <a:ext cx="10464799" cy="4373563"/>
          </a:xfrm>
          <a:prstGeom prst="rect">
            <a:avLst/>
          </a:prstGeom>
          <a:noFill/>
          <a:ln>
            <a:noFill/>
          </a:ln>
        </p:spPr>
        <p:txBody>
          <a:bodyPr lIns="91425" tIns="91425" rIns="91425" bIns="91425" anchor="t" anchorCtr="0"/>
          <a:lstStyle>
            <a:lvl1pPr marL="914354" marR="0" lvl="0" indent="-553128" algn="l" rtl="0">
              <a:spcBef>
                <a:spcPts val="1137"/>
              </a:spcBef>
              <a:buClr>
                <a:srgbClr val="003974"/>
              </a:buClr>
              <a:buSzPct val="100000"/>
              <a:buFont typeface="Arial"/>
              <a:buChar char="•"/>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24" name="Shape 24"/>
          <p:cNvSpPr txBox="1">
            <a:spLocks noGrp="1"/>
          </p:cNvSpPr>
          <p:nvPr>
            <p:ph type="title"/>
          </p:nvPr>
        </p:nvSpPr>
        <p:spPr>
          <a:xfrm>
            <a:off x="1117600" y="449266"/>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7822"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Tree>
    <p:extLst>
      <p:ext uri="{BB962C8B-B14F-4D97-AF65-F5344CB8AC3E}">
        <p14:creationId xmlns:p14="http://schemas.microsoft.com/office/powerpoint/2010/main" val="1507542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716793-4342-422B-9A7E-88A1E0CBEA82}"/>
              </a:ext>
            </a:extLst>
          </p:cNvPr>
          <p:cNvSpPr>
            <a:spLocks noGrp="1"/>
          </p:cNvSpPr>
          <p:nvPr>
            <p:ph type="title"/>
          </p:nvPr>
        </p:nvSpPr>
        <p:spPr>
          <a:xfrm>
            <a:off x="1817255" y="410368"/>
            <a:ext cx="9536545" cy="1325563"/>
          </a:xfrm>
        </p:spPr>
        <p:txBody>
          <a:bodyPr>
            <a:normAutofit/>
          </a:bodyPr>
          <a:lstStyle>
            <a:lvl1pPr algn="ctr">
              <a:defRPr sz="4800" b="1">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54AEBD8B-B051-48F5-89C0-87AF30D1C95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273A4FEB-7339-464E-A5A5-1B536F3ABD45}"/>
              </a:ext>
            </a:extLst>
          </p:cNvPr>
          <p:cNvSpPr>
            <a:spLocks noGrp="1"/>
          </p:cNvSpPr>
          <p:nvPr>
            <p:ph type="dt" sz="half" idx="10"/>
          </p:nvPr>
        </p:nvSpPr>
        <p:spPr/>
        <p:txBody>
          <a:bodyPr/>
          <a:lstStyle/>
          <a:p>
            <a:fld id="{492B67CC-4E29-4373-BBAA-0D9A0CC8A77C}" type="datetimeFigureOut">
              <a:rPr lang="nl-NL" smtClean="0"/>
              <a:t>24-6-2019</a:t>
            </a:fld>
            <a:endParaRPr lang="nl-NL" dirty="0"/>
          </a:p>
        </p:txBody>
      </p:sp>
      <p:sp>
        <p:nvSpPr>
          <p:cNvPr id="5" name="Footer Placeholder 4">
            <a:extLst>
              <a:ext uri="{FF2B5EF4-FFF2-40B4-BE49-F238E27FC236}">
                <a16:creationId xmlns:a16="http://schemas.microsoft.com/office/drawing/2014/main" xmlns="" id="{6BF13EAC-919E-4CE9-AA42-83F22917BAB6}"/>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xmlns="" id="{0E4B600D-BF79-40EB-B508-4D4DEFF404AC}"/>
              </a:ext>
            </a:extLst>
          </p:cNvPr>
          <p:cNvSpPr>
            <a:spLocks noGrp="1"/>
          </p:cNvSpPr>
          <p:nvPr>
            <p:ph type="sldNum" sz="quarter" idx="12"/>
          </p:nvPr>
        </p:nvSpPr>
        <p:spPr/>
        <p:txBody>
          <a:bodyPr/>
          <a:lstStyle/>
          <a:p>
            <a:fld id="{9FF0871C-0EF5-4392-AF27-F62E00A8C2A1}" type="slidenum">
              <a:rPr lang="nl-NL" smtClean="0"/>
              <a:t>‹nr.›</a:t>
            </a:fld>
            <a:endParaRPr lang="nl-NL" dirty="0"/>
          </a:p>
        </p:txBody>
      </p:sp>
      <p:pic>
        <p:nvPicPr>
          <p:cNvPr id="7" name="Afbeelding 3">
            <a:extLst>
              <a:ext uri="{FF2B5EF4-FFF2-40B4-BE49-F238E27FC236}">
                <a16:creationId xmlns:a16="http://schemas.microsoft.com/office/drawing/2014/main" xmlns="" id="{738422BF-8BDF-455E-8098-73E51B0152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8166" y="208540"/>
            <a:ext cx="1469572" cy="1284513"/>
          </a:xfrm>
          <a:prstGeom prst="rect">
            <a:avLst/>
          </a:prstGeom>
        </p:spPr>
      </p:pic>
      <p:pic>
        <p:nvPicPr>
          <p:cNvPr id="8" name="Afbeelding 4">
            <a:extLst>
              <a:ext uri="{FF2B5EF4-FFF2-40B4-BE49-F238E27FC236}">
                <a16:creationId xmlns:a16="http://schemas.microsoft.com/office/drawing/2014/main" xmlns="" id="{5A86B4C5-9EC2-4839-AD0D-C2482EB96C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11881" y="6416518"/>
            <a:ext cx="1340638" cy="244787"/>
          </a:xfrm>
          <a:prstGeom prst="rect">
            <a:avLst/>
          </a:prstGeom>
        </p:spPr>
      </p:pic>
    </p:spTree>
    <p:extLst>
      <p:ext uri="{BB962C8B-B14F-4D97-AF65-F5344CB8AC3E}">
        <p14:creationId xmlns:p14="http://schemas.microsoft.com/office/powerpoint/2010/main" val="22168248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t Block">
    <p:spTree>
      <p:nvGrpSpPr>
        <p:cNvPr id="1" name="Shape 21"/>
        <p:cNvGrpSpPr/>
        <p:nvPr/>
      </p:nvGrpSpPr>
      <p:grpSpPr>
        <a:xfrm>
          <a:off x="0" y="0"/>
          <a:ext cx="0" cy="0"/>
          <a:chOff x="0" y="0"/>
          <a:chExt cx="0" cy="0"/>
        </a:xfrm>
      </p:grpSpPr>
      <p:pic>
        <p:nvPicPr>
          <p:cNvPr id="7" name="Picture 6" descr="HEADER BAR w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2458720"/>
          </a:xfrm>
          <a:prstGeom prst="rect">
            <a:avLst/>
          </a:prstGeom>
        </p:spPr>
      </p:pic>
      <p:sp>
        <p:nvSpPr>
          <p:cNvPr id="22" name="Shape 22"/>
          <p:cNvSpPr txBox="1">
            <a:spLocks noGrp="1"/>
          </p:cNvSpPr>
          <p:nvPr>
            <p:ph type="body" idx="1"/>
          </p:nvPr>
        </p:nvSpPr>
        <p:spPr>
          <a:xfrm>
            <a:off x="1117603" y="1752601"/>
            <a:ext cx="10464799" cy="4373563"/>
          </a:xfrm>
          <a:prstGeom prst="rect">
            <a:avLst/>
          </a:prstGeom>
          <a:noFill/>
          <a:ln>
            <a:noFill/>
          </a:ln>
        </p:spPr>
        <p:txBody>
          <a:bodyPr lIns="91425" tIns="91425" rIns="91425" bIns="91425" anchor="t" anchorCtr="0"/>
          <a:lstStyle>
            <a:lvl1pPr marL="0" marR="0" lvl="0" indent="0" algn="l" rtl="0">
              <a:spcBef>
                <a:spcPts val="1137"/>
              </a:spcBef>
              <a:buClr>
                <a:srgbClr val="003974"/>
              </a:buClr>
              <a:buSzPct val="100000"/>
              <a:buFont typeface="Arial"/>
              <a:buNone/>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24" name="Shape 24"/>
          <p:cNvSpPr txBox="1">
            <a:spLocks noGrp="1"/>
          </p:cNvSpPr>
          <p:nvPr>
            <p:ph type="title"/>
          </p:nvPr>
        </p:nvSpPr>
        <p:spPr>
          <a:xfrm>
            <a:off x="1117600" y="449266"/>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7822"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Tree>
    <p:extLst>
      <p:ext uri="{BB962C8B-B14F-4D97-AF65-F5344CB8AC3E}">
        <p14:creationId xmlns:p14="http://schemas.microsoft.com/office/powerpoint/2010/main" val="446246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nim Left Pin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048000" cy="6858000"/>
          </a:xfrm>
          <a:prstGeom prst="rect">
            <a:avLst/>
          </a:prstGeom>
        </p:spPr>
      </p:pic>
      <p:sp>
        <p:nvSpPr>
          <p:cNvPr id="4" name="Shape 22"/>
          <p:cNvSpPr txBox="1">
            <a:spLocks noGrp="1"/>
          </p:cNvSpPr>
          <p:nvPr>
            <p:ph type="body" idx="1"/>
          </p:nvPr>
        </p:nvSpPr>
        <p:spPr>
          <a:xfrm>
            <a:off x="3657600" y="1498603"/>
            <a:ext cx="7924800" cy="4627564"/>
          </a:xfrm>
          <a:prstGeom prst="rect">
            <a:avLst/>
          </a:prstGeom>
          <a:noFill/>
          <a:ln>
            <a:noFill/>
          </a:ln>
        </p:spPr>
        <p:txBody>
          <a:bodyPr lIns="91425" tIns="91425" rIns="91425" bIns="91425" anchor="t" anchorCtr="0"/>
          <a:lstStyle>
            <a:lvl1pPr marL="914354" marR="0" lvl="0" indent="-553128" algn="l" rtl="0">
              <a:spcBef>
                <a:spcPts val="1137"/>
              </a:spcBef>
              <a:buClr>
                <a:srgbClr val="003974"/>
              </a:buClr>
              <a:buSzPct val="100000"/>
              <a:buFont typeface="Arial"/>
              <a:buChar char="•"/>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5" name="Shape 24"/>
          <p:cNvSpPr txBox="1">
            <a:spLocks noGrp="1"/>
          </p:cNvSpPr>
          <p:nvPr>
            <p:ph type="title"/>
          </p:nvPr>
        </p:nvSpPr>
        <p:spPr>
          <a:xfrm>
            <a:off x="3048000" y="652466"/>
            <a:ext cx="9144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822"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Tree>
    <p:extLst>
      <p:ext uri="{BB962C8B-B14F-4D97-AF65-F5344CB8AC3E}">
        <p14:creationId xmlns:p14="http://schemas.microsoft.com/office/powerpoint/2010/main" val="5520817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nim Left Pin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048000" cy="6858000"/>
          </a:xfrm>
          <a:prstGeom prst="rect">
            <a:avLst/>
          </a:prstGeom>
        </p:spPr>
      </p:pic>
      <p:sp>
        <p:nvSpPr>
          <p:cNvPr id="5" name="Shape 24"/>
          <p:cNvSpPr txBox="1">
            <a:spLocks noGrp="1"/>
          </p:cNvSpPr>
          <p:nvPr>
            <p:ph type="title"/>
          </p:nvPr>
        </p:nvSpPr>
        <p:spPr>
          <a:xfrm>
            <a:off x="3048000" y="652466"/>
            <a:ext cx="9144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822"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
        <p:nvSpPr>
          <p:cNvPr id="6" name="Shape 22"/>
          <p:cNvSpPr txBox="1">
            <a:spLocks noGrp="1"/>
          </p:cNvSpPr>
          <p:nvPr>
            <p:ph type="body" idx="1"/>
          </p:nvPr>
        </p:nvSpPr>
        <p:spPr>
          <a:xfrm>
            <a:off x="3860800" y="1752601"/>
            <a:ext cx="7721600" cy="4373563"/>
          </a:xfrm>
          <a:prstGeom prst="rect">
            <a:avLst/>
          </a:prstGeom>
          <a:noFill/>
          <a:ln>
            <a:noFill/>
          </a:ln>
        </p:spPr>
        <p:txBody>
          <a:bodyPr lIns="91425" tIns="91425" rIns="91425" bIns="91425" anchor="t" anchorCtr="0"/>
          <a:lstStyle>
            <a:lvl1pPr marL="0" marR="0" lvl="0" indent="0" algn="l" rtl="0">
              <a:spcBef>
                <a:spcPts val="1137"/>
              </a:spcBef>
              <a:buClr>
                <a:srgbClr val="003974"/>
              </a:buClr>
              <a:buSzPct val="100000"/>
              <a:buFont typeface="Arial"/>
              <a:buNone/>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2576053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nim Right Pin Bullets">
    <p:spTree>
      <p:nvGrpSpPr>
        <p:cNvPr id="1" name=""/>
        <p:cNvGrpSpPr/>
        <p:nvPr/>
      </p:nvGrpSpPr>
      <p:grpSpPr>
        <a:xfrm>
          <a:off x="0" y="0"/>
          <a:ext cx="0" cy="0"/>
          <a:chOff x="0" y="0"/>
          <a:chExt cx="0" cy="0"/>
        </a:xfrm>
      </p:grpSpPr>
      <p:sp>
        <p:nvSpPr>
          <p:cNvPr id="4" name="Shape 22"/>
          <p:cNvSpPr txBox="1">
            <a:spLocks noGrp="1"/>
          </p:cNvSpPr>
          <p:nvPr>
            <p:ph type="body" idx="1"/>
          </p:nvPr>
        </p:nvSpPr>
        <p:spPr>
          <a:xfrm>
            <a:off x="609600" y="1498603"/>
            <a:ext cx="7924800" cy="4932364"/>
          </a:xfrm>
          <a:prstGeom prst="rect">
            <a:avLst/>
          </a:prstGeom>
          <a:noFill/>
          <a:ln>
            <a:noFill/>
          </a:ln>
        </p:spPr>
        <p:txBody>
          <a:bodyPr lIns="91425" tIns="91425" rIns="91425" bIns="91425" anchor="t" anchorCtr="0"/>
          <a:lstStyle>
            <a:lvl1pPr marL="914354" marR="0" lvl="0" indent="-553128" algn="l" rtl="0">
              <a:spcBef>
                <a:spcPts val="1137"/>
              </a:spcBef>
              <a:buClr>
                <a:srgbClr val="003974"/>
              </a:buClr>
              <a:buSzPct val="100000"/>
              <a:buFont typeface="Arial"/>
              <a:buChar char="•"/>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5" name="Shape 24"/>
          <p:cNvSpPr txBox="1">
            <a:spLocks noGrp="1"/>
          </p:cNvSpPr>
          <p:nvPr>
            <p:ph type="title"/>
          </p:nvPr>
        </p:nvSpPr>
        <p:spPr>
          <a:xfrm>
            <a:off x="0" y="652466"/>
            <a:ext cx="9144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822"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pic>
        <p:nvPicPr>
          <p:cNvPr id="6" name="Picture 5" descr="RIGHT SIDEBAR w 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4000" y="0"/>
            <a:ext cx="3048000" cy="6858000"/>
          </a:xfrm>
          <a:prstGeom prst="rect">
            <a:avLst/>
          </a:prstGeom>
        </p:spPr>
      </p:pic>
    </p:spTree>
    <p:extLst>
      <p:ext uri="{BB962C8B-B14F-4D97-AF65-F5344CB8AC3E}">
        <p14:creationId xmlns:p14="http://schemas.microsoft.com/office/powerpoint/2010/main" val="2632950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nim Right Pin Content Block">
    <p:spTree>
      <p:nvGrpSpPr>
        <p:cNvPr id="1" name=""/>
        <p:cNvGrpSpPr/>
        <p:nvPr/>
      </p:nvGrpSpPr>
      <p:grpSpPr>
        <a:xfrm>
          <a:off x="0" y="0"/>
          <a:ext cx="0" cy="0"/>
          <a:chOff x="0" y="0"/>
          <a:chExt cx="0" cy="0"/>
        </a:xfrm>
      </p:grpSpPr>
      <p:sp>
        <p:nvSpPr>
          <p:cNvPr id="5" name="Shape 24"/>
          <p:cNvSpPr txBox="1">
            <a:spLocks noGrp="1"/>
          </p:cNvSpPr>
          <p:nvPr>
            <p:ph type="title"/>
          </p:nvPr>
        </p:nvSpPr>
        <p:spPr>
          <a:xfrm>
            <a:off x="0" y="652466"/>
            <a:ext cx="9144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822"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
        <p:nvSpPr>
          <p:cNvPr id="6" name="Shape 22"/>
          <p:cNvSpPr txBox="1">
            <a:spLocks noGrp="1"/>
          </p:cNvSpPr>
          <p:nvPr>
            <p:ph type="body" idx="1"/>
          </p:nvPr>
        </p:nvSpPr>
        <p:spPr>
          <a:xfrm>
            <a:off x="1219200" y="1600200"/>
            <a:ext cx="7721600" cy="4373563"/>
          </a:xfrm>
          <a:prstGeom prst="rect">
            <a:avLst/>
          </a:prstGeom>
          <a:noFill/>
          <a:ln>
            <a:noFill/>
          </a:ln>
        </p:spPr>
        <p:txBody>
          <a:bodyPr lIns="91425" tIns="91425" rIns="91425" bIns="91425" anchor="t" anchorCtr="0"/>
          <a:lstStyle>
            <a:lvl1pPr marL="0" marR="0" lvl="0" indent="0" algn="l" rtl="0">
              <a:spcBef>
                <a:spcPts val="1137"/>
              </a:spcBef>
              <a:buClr>
                <a:srgbClr val="003974"/>
              </a:buClr>
              <a:buSzPct val="100000"/>
              <a:buFont typeface="Arial"/>
              <a:buNone/>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pic>
        <p:nvPicPr>
          <p:cNvPr id="7" name="Picture 6" descr="RIGHT SIDEBAR w SEA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144000" y="0"/>
            <a:ext cx="3048000" cy="6858000"/>
          </a:xfrm>
          <a:prstGeom prst="rect">
            <a:avLst/>
          </a:prstGeom>
        </p:spPr>
      </p:pic>
    </p:spTree>
    <p:extLst>
      <p:ext uri="{BB962C8B-B14F-4D97-AF65-F5344CB8AC3E}">
        <p14:creationId xmlns:p14="http://schemas.microsoft.com/office/powerpoint/2010/main" val="1022412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ullet Points">
    <p:spTree>
      <p:nvGrpSpPr>
        <p:cNvPr id="1" name="Shape 21"/>
        <p:cNvGrpSpPr/>
        <p:nvPr/>
      </p:nvGrpSpPr>
      <p:grpSpPr>
        <a:xfrm>
          <a:off x="0" y="0"/>
          <a:ext cx="0" cy="0"/>
          <a:chOff x="0" y="0"/>
          <a:chExt cx="0" cy="0"/>
        </a:xfrm>
      </p:grpSpPr>
      <p:pic>
        <p:nvPicPr>
          <p:cNvPr id="5" name="Picture 4" descr="HEADER 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1691640"/>
          </a:xfrm>
          <a:prstGeom prst="rect">
            <a:avLst/>
          </a:prstGeom>
        </p:spPr>
      </p:pic>
      <p:sp>
        <p:nvSpPr>
          <p:cNvPr id="22" name="Shape 22"/>
          <p:cNvSpPr txBox="1">
            <a:spLocks noGrp="1"/>
          </p:cNvSpPr>
          <p:nvPr>
            <p:ph type="body" idx="1"/>
          </p:nvPr>
        </p:nvSpPr>
        <p:spPr>
          <a:xfrm>
            <a:off x="1117603" y="1752601"/>
            <a:ext cx="10464799" cy="4373563"/>
          </a:xfrm>
          <a:prstGeom prst="rect">
            <a:avLst/>
          </a:prstGeom>
          <a:noFill/>
          <a:ln>
            <a:noFill/>
          </a:ln>
        </p:spPr>
        <p:txBody>
          <a:bodyPr lIns="91425" tIns="91425" rIns="91425" bIns="91425" anchor="t" anchorCtr="0"/>
          <a:lstStyle>
            <a:lvl1pPr marL="914354" marR="0" lvl="0" indent="-553128" algn="l" rtl="0">
              <a:spcBef>
                <a:spcPts val="1137"/>
              </a:spcBef>
              <a:buClr>
                <a:srgbClr val="003974"/>
              </a:buClr>
              <a:buSzPct val="100000"/>
              <a:buFont typeface="Arial"/>
              <a:buChar char="•"/>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24" name="Shape 24"/>
          <p:cNvSpPr txBox="1">
            <a:spLocks noGrp="1"/>
          </p:cNvSpPr>
          <p:nvPr>
            <p:ph type="title"/>
          </p:nvPr>
        </p:nvSpPr>
        <p:spPr>
          <a:xfrm>
            <a:off x="0" y="449266"/>
            <a:ext cx="12192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822"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Tree>
    <p:extLst>
      <p:ext uri="{BB962C8B-B14F-4D97-AF65-F5344CB8AC3E}">
        <p14:creationId xmlns:p14="http://schemas.microsoft.com/office/powerpoint/2010/main" val="27801238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ntent Block">
    <p:spTree>
      <p:nvGrpSpPr>
        <p:cNvPr id="1" name="Shape 21"/>
        <p:cNvGrpSpPr/>
        <p:nvPr/>
      </p:nvGrpSpPr>
      <p:grpSpPr>
        <a:xfrm>
          <a:off x="0" y="0"/>
          <a:ext cx="0" cy="0"/>
          <a:chOff x="0" y="0"/>
          <a:chExt cx="0" cy="0"/>
        </a:xfrm>
      </p:grpSpPr>
      <p:pic>
        <p:nvPicPr>
          <p:cNvPr id="5" name="Picture 4" descr="HEADER 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1691640"/>
          </a:xfrm>
          <a:prstGeom prst="rect">
            <a:avLst/>
          </a:prstGeom>
        </p:spPr>
      </p:pic>
      <p:sp>
        <p:nvSpPr>
          <p:cNvPr id="22" name="Shape 22"/>
          <p:cNvSpPr txBox="1">
            <a:spLocks noGrp="1"/>
          </p:cNvSpPr>
          <p:nvPr>
            <p:ph type="body" idx="1"/>
          </p:nvPr>
        </p:nvSpPr>
        <p:spPr>
          <a:xfrm>
            <a:off x="1117603" y="1752601"/>
            <a:ext cx="10464799" cy="4373563"/>
          </a:xfrm>
          <a:prstGeom prst="rect">
            <a:avLst/>
          </a:prstGeom>
          <a:noFill/>
          <a:ln>
            <a:noFill/>
          </a:ln>
        </p:spPr>
        <p:txBody>
          <a:bodyPr lIns="91425" tIns="91425" rIns="91425" bIns="91425" anchor="t" anchorCtr="0"/>
          <a:lstStyle>
            <a:lvl1pPr marL="0" marR="0" lvl="0" indent="0" algn="l" rtl="0">
              <a:spcBef>
                <a:spcPts val="1137"/>
              </a:spcBef>
              <a:buClr>
                <a:srgbClr val="003974"/>
              </a:buClr>
              <a:buSzPct val="100000"/>
              <a:buFont typeface="Arial"/>
              <a:buNone/>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24" name="Shape 24"/>
          <p:cNvSpPr txBox="1">
            <a:spLocks noGrp="1"/>
          </p:cNvSpPr>
          <p:nvPr>
            <p:ph type="title"/>
          </p:nvPr>
        </p:nvSpPr>
        <p:spPr>
          <a:xfrm>
            <a:off x="0" y="449266"/>
            <a:ext cx="12192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822"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Tree>
    <p:extLst>
      <p:ext uri="{BB962C8B-B14F-4D97-AF65-F5344CB8AC3E}">
        <p14:creationId xmlns:p14="http://schemas.microsoft.com/office/powerpoint/2010/main" val="1095288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nim Left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048000" cy="6858000"/>
          </a:xfrm>
          <a:prstGeom prst="rect">
            <a:avLst/>
          </a:prstGeom>
        </p:spPr>
      </p:pic>
      <p:sp>
        <p:nvSpPr>
          <p:cNvPr id="4" name="Shape 22"/>
          <p:cNvSpPr txBox="1">
            <a:spLocks noGrp="1"/>
          </p:cNvSpPr>
          <p:nvPr>
            <p:ph type="body" idx="1"/>
          </p:nvPr>
        </p:nvSpPr>
        <p:spPr>
          <a:xfrm>
            <a:off x="3657600" y="1498603"/>
            <a:ext cx="7924800" cy="4627564"/>
          </a:xfrm>
          <a:prstGeom prst="rect">
            <a:avLst/>
          </a:prstGeom>
          <a:noFill/>
          <a:ln>
            <a:noFill/>
          </a:ln>
        </p:spPr>
        <p:txBody>
          <a:bodyPr lIns="91425" tIns="91425" rIns="91425" bIns="91425" anchor="t" anchorCtr="0"/>
          <a:lstStyle>
            <a:lvl1pPr marL="914354" marR="0" lvl="0" indent="-553128" algn="l" rtl="0">
              <a:spcBef>
                <a:spcPts val="1137"/>
              </a:spcBef>
              <a:buClr>
                <a:srgbClr val="003974"/>
              </a:buClr>
              <a:buSzPct val="100000"/>
              <a:buFont typeface="Arial"/>
              <a:buChar char="•"/>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5" name="Shape 24"/>
          <p:cNvSpPr txBox="1">
            <a:spLocks noGrp="1"/>
          </p:cNvSpPr>
          <p:nvPr>
            <p:ph type="title"/>
          </p:nvPr>
        </p:nvSpPr>
        <p:spPr>
          <a:xfrm>
            <a:off x="3048000" y="652466"/>
            <a:ext cx="9144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822"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Tree>
    <p:extLst>
      <p:ext uri="{BB962C8B-B14F-4D97-AF65-F5344CB8AC3E}">
        <p14:creationId xmlns:p14="http://schemas.microsoft.com/office/powerpoint/2010/main" val="3138693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nim Left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048000" cy="6858000"/>
          </a:xfrm>
          <a:prstGeom prst="rect">
            <a:avLst/>
          </a:prstGeom>
        </p:spPr>
      </p:pic>
      <p:sp>
        <p:nvSpPr>
          <p:cNvPr id="5" name="Shape 24"/>
          <p:cNvSpPr txBox="1">
            <a:spLocks noGrp="1"/>
          </p:cNvSpPr>
          <p:nvPr>
            <p:ph type="title"/>
          </p:nvPr>
        </p:nvSpPr>
        <p:spPr>
          <a:xfrm>
            <a:off x="3048000" y="652466"/>
            <a:ext cx="9144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822"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
        <p:nvSpPr>
          <p:cNvPr id="6" name="Shape 22"/>
          <p:cNvSpPr txBox="1">
            <a:spLocks noGrp="1"/>
          </p:cNvSpPr>
          <p:nvPr>
            <p:ph type="body" idx="1"/>
          </p:nvPr>
        </p:nvSpPr>
        <p:spPr>
          <a:xfrm>
            <a:off x="3860800" y="1752601"/>
            <a:ext cx="7721600" cy="4373563"/>
          </a:xfrm>
          <a:prstGeom prst="rect">
            <a:avLst/>
          </a:prstGeom>
          <a:noFill/>
          <a:ln>
            <a:noFill/>
          </a:ln>
        </p:spPr>
        <p:txBody>
          <a:bodyPr lIns="91425" tIns="91425" rIns="91425" bIns="91425" anchor="t" anchorCtr="0"/>
          <a:lstStyle>
            <a:lvl1pPr marL="0" marR="0" lvl="0" indent="0" algn="l" rtl="0">
              <a:spcBef>
                <a:spcPts val="1137"/>
              </a:spcBef>
              <a:buClr>
                <a:srgbClr val="003974"/>
              </a:buClr>
              <a:buSzPct val="100000"/>
              <a:buFont typeface="Arial"/>
              <a:buNone/>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2753153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nim Right Bullets">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9144000" y="0"/>
            <a:ext cx="3048000" cy="6858000"/>
          </a:xfrm>
          <a:prstGeom prst="rect">
            <a:avLst/>
          </a:prstGeom>
        </p:spPr>
      </p:pic>
      <p:sp>
        <p:nvSpPr>
          <p:cNvPr id="4" name="Shape 22"/>
          <p:cNvSpPr txBox="1">
            <a:spLocks noGrp="1"/>
          </p:cNvSpPr>
          <p:nvPr>
            <p:ph type="body" idx="1"/>
          </p:nvPr>
        </p:nvSpPr>
        <p:spPr>
          <a:xfrm>
            <a:off x="609600" y="1498603"/>
            <a:ext cx="7924800" cy="4932364"/>
          </a:xfrm>
          <a:prstGeom prst="rect">
            <a:avLst/>
          </a:prstGeom>
          <a:noFill/>
          <a:ln>
            <a:noFill/>
          </a:ln>
        </p:spPr>
        <p:txBody>
          <a:bodyPr lIns="91425" tIns="91425" rIns="91425" bIns="91425" anchor="t" anchorCtr="0"/>
          <a:lstStyle>
            <a:lvl1pPr marL="914354" marR="0" lvl="0" indent="-553128" algn="l" rtl="0">
              <a:spcBef>
                <a:spcPts val="1137"/>
              </a:spcBef>
              <a:buClr>
                <a:srgbClr val="003974"/>
              </a:buClr>
              <a:buSzPct val="100000"/>
              <a:buFont typeface="Arial"/>
              <a:buChar char="•"/>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
        <p:nvSpPr>
          <p:cNvPr id="5" name="Shape 24"/>
          <p:cNvSpPr txBox="1">
            <a:spLocks noGrp="1"/>
          </p:cNvSpPr>
          <p:nvPr>
            <p:ph type="title"/>
          </p:nvPr>
        </p:nvSpPr>
        <p:spPr>
          <a:xfrm>
            <a:off x="0" y="652466"/>
            <a:ext cx="9144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822"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Tree>
    <p:extLst>
      <p:ext uri="{BB962C8B-B14F-4D97-AF65-F5344CB8AC3E}">
        <p14:creationId xmlns:p14="http://schemas.microsoft.com/office/powerpoint/2010/main" val="3438999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716793-4342-422B-9A7E-88A1E0CBEA82}"/>
              </a:ext>
            </a:extLst>
          </p:cNvPr>
          <p:cNvSpPr>
            <a:spLocks noGrp="1"/>
          </p:cNvSpPr>
          <p:nvPr>
            <p:ph type="title"/>
          </p:nvPr>
        </p:nvSpPr>
        <p:spPr>
          <a:xfrm>
            <a:off x="1817255" y="410368"/>
            <a:ext cx="9536545" cy="1325563"/>
          </a:xfrm>
        </p:spPr>
        <p:txBody>
          <a:bodyPr>
            <a:normAutofit/>
          </a:bodyPr>
          <a:lstStyle>
            <a:lvl1pPr algn="ctr">
              <a:defRPr sz="4800" b="1">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xmlns="" id="{54AEBD8B-B051-48F5-89C0-87AF30D1C951}"/>
              </a:ext>
            </a:extLst>
          </p:cNvPr>
          <p:cNvSpPr>
            <a:spLocks noGrp="1"/>
          </p:cNvSpPr>
          <p:nvPr>
            <p:ph idx="1"/>
          </p:nvPr>
        </p:nvSpPr>
        <p:spPr>
          <a:xfrm>
            <a:off x="838200" y="2370137"/>
            <a:ext cx="10515600" cy="49276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273A4FEB-7339-464E-A5A5-1B536F3ABD45}"/>
              </a:ext>
            </a:extLst>
          </p:cNvPr>
          <p:cNvSpPr>
            <a:spLocks noGrp="1"/>
          </p:cNvSpPr>
          <p:nvPr>
            <p:ph type="dt" sz="half" idx="10"/>
          </p:nvPr>
        </p:nvSpPr>
        <p:spPr/>
        <p:txBody>
          <a:bodyPr/>
          <a:lstStyle/>
          <a:p>
            <a:fld id="{492B67CC-4E29-4373-BBAA-0D9A0CC8A77C}" type="datetimeFigureOut">
              <a:rPr lang="nl-NL" smtClean="0"/>
              <a:t>24-6-2019</a:t>
            </a:fld>
            <a:endParaRPr lang="nl-NL" dirty="0"/>
          </a:p>
        </p:txBody>
      </p:sp>
      <p:sp>
        <p:nvSpPr>
          <p:cNvPr id="5" name="Footer Placeholder 4">
            <a:extLst>
              <a:ext uri="{FF2B5EF4-FFF2-40B4-BE49-F238E27FC236}">
                <a16:creationId xmlns:a16="http://schemas.microsoft.com/office/drawing/2014/main" xmlns="" id="{6BF13EAC-919E-4CE9-AA42-83F22917BAB6}"/>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xmlns="" id="{0E4B600D-BF79-40EB-B508-4D4DEFF404AC}"/>
              </a:ext>
            </a:extLst>
          </p:cNvPr>
          <p:cNvSpPr>
            <a:spLocks noGrp="1"/>
          </p:cNvSpPr>
          <p:nvPr>
            <p:ph type="sldNum" sz="quarter" idx="12"/>
          </p:nvPr>
        </p:nvSpPr>
        <p:spPr/>
        <p:txBody>
          <a:bodyPr/>
          <a:lstStyle/>
          <a:p>
            <a:fld id="{9FF0871C-0EF5-4392-AF27-F62E00A8C2A1}" type="slidenum">
              <a:rPr lang="nl-NL" smtClean="0"/>
              <a:t>‹nr.›</a:t>
            </a:fld>
            <a:endParaRPr lang="nl-NL" dirty="0"/>
          </a:p>
        </p:txBody>
      </p:sp>
      <p:pic>
        <p:nvPicPr>
          <p:cNvPr id="7" name="Afbeelding 3">
            <a:extLst>
              <a:ext uri="{FF2B5EF4-FFF2-40B4-BE49-F238E27FC236}">
                <a16:creationId xmlns:a16="http://schemas.microsoft.com/office/drawing/2014/main" xmlns="" id="{738422BF-8BDF-455E-8098-73E51B0152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8166" y="208540"/>
            <a:ext cx="1469572" cy="1284513"/>
          </a:xfrm>
          <a:prstGeom prst="rect">
            <a:avLst/>
          </a:prstGeom>
        </p:spPr>
      </p:pic>
      <p:pic>
        <p:nvPicPr>
          <p:cNvPr id="8" name="Afbeelding 4">
            <a:extLst>
              <a:ext uri="{FF2B5EF4-FFF2-40B4-BE49-F238E27FC236}">
                <a16:creationId xmlns:a16="http://schemas.microsoft.com/office/drawing/2014/main" xmlns="" id="{5A86B4C5-9EC2-4839-AD0D-C2482EB96C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11881" y="6416518"/>
            <a:ext cx="1340638" cy="244787"/>
          </a:xfrm>
          <a:prstGeom prst="rect">
            <a:avLst/>
          </a:prstGeom>
        </p:spPr>
      </p:pic>
      <p:sp>
        <p:nvSpPr>
          <p:cNvPr id="9" name="Title 1">
            <a:extLst>
              <a:ext uri="{FF2B5EF4-FFF2-40B4-BE49-F238E27FC236}">
                <a16:creationId xmlns:a16="http://schemas.microsoft.com/office/drawing/2014/main" xmlns="" id="{D58EBABE-C702-4C99-99F4-7372EF845AD7}"/>
              </a:ext>
            </a:extLst>
          </p:cNvPr>
          <p:cNvSpPr txBox="1">
            <a:spLocks/>
          </p:cNvSpPr>
          <p:nvPr userDrawn="1"/>
        </p:nvSpPr>
        <p:spPr>
          <a:xfrm>
            <a:off x="1817254" y="1915888"/>
            <a:ext cx="9536545" cy="454249"/>
          </a:xfrm>
          <a:prstGeom prst="rect">
            <a:avLst/>
          </a:prstGeom>
        </p:spPr>
        <p:txBody>
          <a:bodyPr vert="horz" lIns="91440" tIns="45720" rIns="91440" bIns="45720" rtlCol="0" anchor="ctr">
            <a:normAutofit fontScale="70000" lnSpcReduction="20000"/>
          </a:bodyPr>
          <a:lstStyle>
            <a:lvl1pPr algn="ctr" defTabSz="914400" rtl="0" eaLnBrk="1" latinLnBrk="0" hangingPunct="1">
              <a:lnSpc>
                <a:spcPct val="90000"/>
              </a:lnSpc>
              <a:spcBef>
                <a:spcPct val="0"/>
              </a:spcBef>
              <a:buNone/>
              <a:defRPr sz="4800" b="1" kern="1200">
                <a:solidFill>
                  <a:schemeClr val="accent1">
                    <a:lumMod val="50000"/>
                  </a:schemeClr>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708565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nim Right Content Block">
    <p:spTree>
      <p:nvGrpSpPr>
        <p:cNvPr id="1" name=""/>
        <p:cNvGrpSpPr/>
        <p:nvPr/>
      </p:nvGrpSpPr>
      <p:grpSpPr>
        <a:xfrm>
          <a:off x="0" y="0"/>
          <a:ext cx="0" cy="0"/>
          <a:chOff x="0" y="0"/>
          <a:chExt cx="0" cy="0"/>
        </a:xfrm>
      </p:grpSpPr>
      <p:pic>
        <p:nvPicPr>
          <p:cNvPr id="3" name="Picture 2" descr="denim sidebar.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9144000" y="0"/>
            <a:ext cx="3048000" cy="6858000"/>
          </a:xfrm>
          <a:prstGeom prst="rect">
            <a:avLst/>
          </a:prstGeom>
        </p:spPr>
      </p:pic>
      <p:sp>
        <p:nvSpPr>
          <p:cNvPr id="5" name="Shape 24"/>
          <p:cNvSpPr txBox="1">
            <a:spLocks noGrp="1"/>
          </p:cNvSpPr>
          <p:nvPr>
            <p:ph type="title"/>
          </p:nvPr>
        </p:nvSpPr>
        <p:spPr>
          <a:xfrm>
            <a:off x="0" y="652466"/>
            <a:ext cx="9144000"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7822" b="1" i="0" u="none" strike="noStrike" cap="none">
                <a:solidFill>
                  <a:schemeClr val="tx1"/>
                </a:solidFill>
                <a:latin typeface="Arial" pitchFamily="34" charset="0"/>
                <a:ea typeface="Arial" pitchFamily="34" charset="0"/>
                <a:cs typeface="Arial" pitchFamily="34" charset="0"/>
                <a:sym typeface="Times New Roman"/>
              </a:defRPr>
            </a:lvl1pPr>
            <a:lvl2pPr lvl="1" indent="0">
              <a:spcBef>
                <a:spcPts val="0"/>
              </a:spcBef>
              <a:buNone/>
              <a:defRPr sz="3200"/>
            </a:lvl2pPr>
            <a:lvl3pPr lvl="2" indent="0">
              <a:spcBef>
                <a:spcPts val="0"/>
              </a:spcBef>
              <a:buNone/>
              <a:defRPr sz="3200"/>
            </a:lvl3pPr>
            <a:lvl4pPr lvl="3" indent="0">
              <a:spcBef>
                <a:spcPts val="0"/>
              </a:spcBef>
              <a:buNone/>
              <a:defRPr sz="3200"/>
            </a:lvl4pPr>
            <a:lvl5pPr lvl="4" indent="0">
              <a:spcBef>
                <a:spcPts val="0"/>
              </a:spcBef>
              <a:buNone/>
              <a:defRPr sz="3200"/>
            </a:lvl5pPr>
            <a:lvl6pPr lvl="5" indent="0">
              <a:spcBef>
                <a:spcPts val="0"/>
              </a:spcBef>
              <a:buNone/>
              <a:defRPr sz="3200"/>
            </a:lvl6pPr>
            <a:lvl7pPr lvl="6" indent="0">
              <a:spcBef>
                <a:spcPts val="0"/>
              </a:spcBef>
              <a:buNone/>
              <a:defRPr sz="3200"/>
            </a:lvl7pPr>
            <a:lvl8pPr lvl="7" indent="0">
              <a:spcBef>
                <a:spcPts val="0"/>
              </a:spcBef>
              <a:buNone/>
              <a:defRPr sz="3200"/>
            </a:lvl8pPr>
            <a:lvl9pPr lvl="8" indent="0">
              <a:spcBef>
                <a:spcPts val="0"/>
              </a:spcBef>
              <a:buNone/>
              <a:defRPr sz="3200"/>
            </a:lvl9pPr>
          </a:lstStyle>
          <a:p>
            <a:r>
              <a:rPr lang="en-US"/>
              <a:t>Click to edit Master title style</a:t>
            </a:r>
            <a:endParaRPr/>
          </a:p>
        </p:txBody>
      </p:sp>
      <p:sp>
        <p:nvSpPr>
          <p:cNvPr id="6" name="Shape 22"/>
          <p:cNvSpPr txBox="1">
            <a:spLocks noGrp="1"/>
          </p:cNvSpPr>
          <p:nvPr>
            <p:ph type="body" idx="1"/>
          </p:nvPr>
        </p:nvSpPr>
        <p:spPr>
          <a:xfrm>
            <a:off x="1219200" y="1600200"/>
            <a:ext cx="7721600" cy="4373563"/>
          </a:xfrm>
          <a:prstGeom prst="rect">
            <a:avLst/>
          </a:prstGeom>
          <a:noFill/>
          <a:ln>
            <a:noFill/>
          </a:ln>
        </p:spPr>
        <p:txBody>
          <a:bodyPr lIns="91425" tIns="91425" rIns="91425" bIns="91425" anchor="t" anchorCtr="0"/>
          <a:lstStyle>
            <a:lvl1pPr marL="0" marR="0" lvl="0" indent="0" algn="l" rtl="0">
              <a:spcBef>
                <a:spcPts val="1137"/>
              </a:spcBef>
              <a:buClr>
                <a:srgbClr val="003974"/>
              </a:buClr>
              <a:buSzPct val="100000"/>
              <a:buFont typeface="Arial"/>
              <a:buNone/>
              <a:defRPr sz="5689" b="0" i="0" u="none" strike="noStrike" cap="none">
                <a:solidFill>
                  <a:schemeClr val="dk1"/>
                </a:solidFill>
                <a:latin typeface="Garamond" pitchFamily="18" charset="0"/>
                <a:ea typeface="Verdana"/>
                <a:cs typeface="Verdana"/>
                <a:sym typeface="Verdana"/>
              </a:defRPr>
            </a:lvl1pPr>
            <a:lvl2pPr marL="1320734" marR="0" lvl="1" indent="-270920" algn="l" rtl="0">
              <a:spcBef>
                <a:spcPts val="996"/>
              </a:spcBef>
              <a:buClr>
                <a:srgbClr val="003974"/>
              </a:buClr>
              <a:buSzPct val="75000"/>
              <a:buFont typeface="Noto Sans Symbols"/>
              <a:buChar char="▪"/>
              <a:defRPr sz="4977" b="0" i="0" u="none" strike="noStrike" cap="none">
                <a:solidFill>
                  <a:schemeClr val="dk1"/>
                </a:solidFill>
                <a:latin typeface="Verdana"/>
                <a:ea typeface="Verdana"/>
                <a:cs typeface="Verdana"/>
                <a:sym typeface="Verdana"/>
              </a:defRPr>
            </a:lvl2pPr>
            <a:lvl3pPr marL="2031899" marR="0" lvl="2" indent="-135459" algn="l" rtl="0">
              <a:spcBef>
                <a:spcPts val="853"/>
              </a:spcBef>
              <a:buClr>
                <a:srgbClr val="003974"/>
              </a:buClr>
              <a:buSzPct val="100000"/>
              <a:buFont typeface="Noto Sans Symbols"/>
              <a:buChar char="•"/>
              <a:defRPr sz="4267" b="0" i="0" u="none" strike="noStrike" cap="none">
                <a:solidFill>
                  <a:schemeClr val="dk1"/>
                </a:solidFill>
                <a:latin typeface="Verdana"/>
                <a:ea typeface="Verdana"/>
                <a:cs typeface="Verdana"/>
                <a:sym typeface="Verdana"/>
              </a:defRPr>
            </a:lvl3pPr>
            <a:lvl4pPr marL="2844658" marR="0" lvl="3" indent="-237055" algn="l" rtl="0">
              <a:spcBef>
                <a:spcPts val="711"/>
              </a:spcBef>
              <a:buClr>
                <a:srgbClr val="003974"/>
              </a:buClr>
              <a:buSzPct val="75000"/>
              <a:buFont typeface="Courier New"/>
              <a:buChar char="o"/>
              <a:defRPr sz="3556" b="0" i="0" u="none" strike="noStrike" cap="none">
                <a:solidFill>
                  <a:schemeClr val="dk1"/>
                </a:solidFill>
                <a:latin typeface="Verdana"/>
                <a:ea typeface="Verdana"/>
                <a:cs typeface="Verdana"/>
                <a:sym typeface="Verdana"/>
              </a:defRPr>
            </a:lvl4pPr>
            <a:lvl5pPr marL="3663062" marR="0" lvl="4" indent="-186258" algn="l" rtl="0">
              <a:spcBef>
                <a:spcPts val="711"/>
              </a:spcBef>
              <a:buClr>
                <a:srgbClr val="003974"/>
              </a:buClr>
              <a:buSzPct val="100000"/>
              <a:buFont typeface="Calibri"/>
              <a:buChar char="­"/>
              <a:defRPr sz="3556" b="0" i="0" u="none" strike="noStrike" cap="none">
                <a:solidFill>
                  <a:schemeClr val="dk1"/>
                </a:solidFill>
                <a:latin typeface="Verdana"/>
                <a:ea typeface="Verdana"/>
                <a:cs typeface="Verdana"/>
                <a:sym typeface="Verdana"/>
              </a:defRPr>
            </a:lvl5pPr>
            <a:lvl6pPr marL="4470176" marR="0" lvl="5"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6pPr>
            <a:lvl7pPr marL="5282936" marR="0" lvl="6"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7pPr>
            <a:lvl8pPr marL="6095696" marR="0" lvl="7"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8pPr>
            <a:lvl9pPr marL="6908454" marR="0" lvl="8" indent="-180613" algn="l" rtl="0">
              <a:spcBef>
                <a:spcPts val="711"/>
              </a:spcBef>
              <a:buClr>
                <a:schemeClr val="dk1"/>
              </a:buClr>
              <a:buSzPct val="100000"/>
              <a:buFont typeface="Arial"/>
              <a:buChar char="•"/>
              <a:defRPr sz="3556" b="0" i="0" u="none" strike="noStrike" cap="none">
                <a:solidFill>
                  <a:schemeClr val="dk1"/>
                </a:solidFill>
                <a:latin typeface="Calibri"/>
                <a:ea typeface="Calibri"/>
                <a:cs typeface="Calibri"/>
                <a:sym typeface="Calibri"/>
              </a:defRPr>
            </a:lvl9pPr>
          </a:lstStyle>
          <a:p>
            <a:pPr lvl="0"/>
            <a:r>
              <a:rPr lang="en-US"/>
              <a:t>Click to edit Master text styles</a:t>
            </a:r>
          </a:p>
        </p:txBody>
      </p:sp>
    </p:spTree>
    <p:extLst>
      <p:ext uri="{BB962C8B-B14F-4D97-AF65-F5344CB8AC3E}">
        <p14:creationId xmlns:p14="http://schemas.microsoft.com/office/powerpoint/2010/main" val="976254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92C8420D-DA62-4A96-9AAA-8B0A588B7574}"/>
              </a:ext>
            </a:extLst>
          </p:cNvPr>
          <p:cNvSpPr>
            <a:spLocks noGrp="1"/>
          </p:cNvSpPr>
          <p:nvPr>
            <p:ph type="dt" sz="half" idx="10"/>
          </p:nvPr>
        </p:nvSpPr>
        <p:spPr/>
        <p:txBody>
          <a:bodyPr/>
          <a:lstStyle>
            <a:lvl1pPr>
              <a:defRPr/>
            </a:lvl1pPr>
          </a:lstStyle>
          <a:p>
            <a:pPr>
              <a:defRPr/>
            </a:pPr>
            <a:fld id="{F04F21EB-C1E7-46C0-BF4D-ACE334497435}" type="datetime1">
              <a:rPr lang="en-US"/>
              <a:pPr>
                <a:defRPr/>
              </a:pPr>
              <a:t>6/24/2019</a:t>
            </a:fld>
            <a:endParaRPr lang="en-US" dirty="0"/>
          </a:p>
        </p:txBody>
      </p:sp>
      <p:sp>
        <p:nvSpPr>
          <p:cNvPr id="3" name="Footer Placeholder 4">
            <a:extLst>
              <a:ext uri="{FF2B5EF4-FFF2-40B4-BE49-F238E27FC236}">
                <a16:creationId xmlns:a16="http://schemas.microsoft.com/office/drawing/2014/main" xmlns="" id="{1DD0B7C5-E4CB-4449-8962-D86938363D4C}"/>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xmlns="" id="{57A3BBD8-A6C7-4654-BC08-CC6431B52C08}"/>
              </a:ext>
            </a:extLst>
          </p:cNvPr>
          <p:cNvSpPr>
            <a:spLocks noGrp="1"/>
          </p:cNvSpPr>
          <p:nvPr>
            <p:ph type="sldNum" sz="quarter" idx="12"/>
          </p:nvPr>
        </p:nvSpPr>
        <p:spPr/>
        <p:txBody>
          <a:bodyPr/>
          <a:lstStyle>
            <a:lvl1pPr>
              <a:defRPr/>
            </a:lvl1pPr>
          </a:lstStyle>
          <a:p>
            <a:fld id="{7F62FD75-D947-4F4A-B0D9-CEE83F286A86}" type="slidenum">
              <a:rPr lang="en-US" altLang="en-US"/>
              <a:pPr/>
              <a:t>‹nr.›</a:t>
            </a:fld>
            <a:endParaRPr lang="en-US" altLang="en-US" dirty="0"/>
          </a:p>
        </p:txBody>
      </p:sp>
    </p:spTree>
    <p:extLst>
      <p:ext uri="{BB962C8B-B14F-4D97-AF65-F5344CB8AC3E}">
        <p14:creationId xmlns:p14="http://schemas.microsoft.com/office/powerpoint/2010/main" val="11425422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F4BC5FC-6334-4925-8C4D-B8E191E91118}" type="datetimeFigureOut">
              <a:rPr lang="en-US" smtClean="0"/>
              <a:pPr/>
              <a:t>6/24/2019</a:t>
            </a:fld>
            <a:endParaRPr lang="en-US" dirty="0"/>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08161C4-D87F-44B7-A0A9-B105FA4A1073}" type="slidenum">
              <a:rPr lang="en-US" smtClean="0"/>
              <a:pPr/>
              <a:t>‹nr.›</a:t>
            </a:fld>
            <a:endParaRPr lang="en-US" dirty="0"/>
          </a:p>
        </p:txBody>
      </p:sp>
    </p:spTree>
    <p:extLst>
      <p:ext uri="{BB962C8B-B14F-4D97-AF65-F5344CB8AC3E}">
        <p14:creationId xmlns:p14="http://schemas.microsoft.com/office/powerpoint/2010/main" val="2948010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7600" y="1752601"/>
            <a:ext cx="10464800" cy="4373563"/>
          </a:xfrm>
        </p:spPr>
        <p:txBody>
          <a:bodyPr/>
          <a:lstStyle>
            <a:lvl2pPr marL="742932" indent="-285744">
              <a:buSzPct val="75000"/>
              <a:buFont typeface="Wingdings" pitchFamily="2" charset="2"/>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chemeClr val="bg1">
                    <a:lumMod val="75000"/>
                  </a:schemeClr>
                </a:solidFill>
              </a:defRPr>
            </a:lvl1pPr>
          </a:lstStyle>
          <a:p>
            <a:fld id="{C527FC1E-3D63-4035-8013-B300E06904B7}" type="datetimeFigureOut">
              <a:rPr lang="en-US" smtClean="0"/>
              <a:pPr/>
              <a:t>6/24/2019</a:t>
            </a:fld>
            <a:endParaRPr lang="en-US" dirty="0"/>
          </a:p>
        </p:txBody>
      </p:sp>
      <p:sp>
        <p:nvSpPr>
          <p:cNvPr id="7" name="Title Placeholder 1"/>
          <p:cNvSpPr>
            <a:spLocks noGrp="1"/>
          </p:cNvSpPr>
          <p:nvPr>
            <p:ph type="title"/>
          </p:nvPr>
        </p:nvSpPr>
        <p:spPr>
          <a:xfrm>
            <a:off x="1117600" y="228600"/>
            <a:ext cx="10464800" cy="846139"/>
          </a:xfrm>
          <a:prstGeom prst="rect">
            <a:avLst/>
          </a:prstGeom>
        </p:spPr>
        <p:txBody>
          <a:bodyPr vert="horz" lIns="91440" tIns="45720" rIns="91440" bIns="45720" rtlCol="0" anchor="ctr">
            <a:normAutofit/>
          </a:bodyPr>
          <a:lstStyle/>
          <a:p>
            <a:r>
              <a:rPr lang="en-US"/>
              <a:t>Click to edit Master title style</a:t>
            </a:r>
          </a:p>
        </p:txBody>
      </p:sp>
      <p:sp>
        <p:nvSpPr>
          <p:cNvPr id="15"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bg1">
                    <a:lumMod val="75000"/>
                  </a:schemeClr>
                </a:solidFill>
                <a:latin typeface="Verdana" pitchFamily="34" charset="0"/>
                <a:ea typeface="Verdana" pitchFamily="34" charset="0"/>
                <a:cs typeface="Verdana" pitchFamily="34" charset="0"/>
              </a:defRPr>
            </a:lvl1pPr>
          </a:lstStyle>
          <a:p>
            <a:fld id="{2DF1EDE2-1F6D-49E8-84BC-E7E47F967BBA}" type="slidenum">
              <a:rPr lang="en-US" smtClean="0"/>
              <a:pPr/>
              <a:t>‹nr.›</a:t>
            </a:fld>
            <a:endParaRPr lang="en-US" dirty="0"/>
          </a:p>
        </p:txBody>
      </p:sp>
    </p:spTree>
    <p:extLst>
      <p:ext uri="{BB962C8B-B14F-4D97-AF65-F5344CB8AC3E}">
        <p14:creationId xmlns:p14="http://schemas.microsoft.com/office/powerpoint/2010/main" val="1347892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6EE3AA-7604-460C-8F31-6C4DF959A9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AAEA84C-3875-4754-A187-9C2D0B7034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4673044-485D-41F2-B21A-1750573D0172}"/>
              </a:ext>
            </a:extLst>
          </p:cNvPr>
          <p:cNvSpPr>
            <a:spLocks noGrp="1"/>
          </p:cNvSpPr>
          <p:nvPr>
            <p:ph type="dt" sz="half" idx="10"/>
          </p:nvPr>
        </p:nvSpPr>
        <p:spPr/>
        <p:txBody>
          <a:bodyPr/>
          <a:lstStyle/>
          <a:p>
            <a:fld id="{492B67CC-4E29-4373-BBAA-0D9A0CC8A77C}" type="datetimeFigureOut">
              <a:rPr lang="nl-NL" smtClean="0"/>
              <a:t>24-6-2019</a:t>
            </a:fld>
            <a:endParaRPr lang="nl-NL" dirty="0"/>
          </a:p>
        </p:txBody>
      </p:sp>
      <p:sp>
        <p:nvSpPr>
          <p:cNvPr id="5" name="Footer Placeholder 4">
            <a:extLst>
              <a:ext uri="{FF2B5EF4-FFF2-40B4-BE49-F238E27FC236}">
                <a16:creationId xmlns:a16="http://schemas.microsoft.com/office/drawing/2014/main" xmlns="" id="{7EA6D1B6-C4A6-4717-89C0-616CAD9A4B3F}"/>
              </a:ext>
            </a:extLst>
          </p:cNvPr>
          <p:cNvSpPr>
            <a:spLocks noGrp="1"/>
          </p:cNvSpPr>
          <p:nvPr>
            <p:ph type="ftr" sz="quarter" idx="11"/>
          </p:nvPr>
        </p:nvSpPr>
        <p:spPr/>
        <p:txBody>
          <a:bodyPr/>
          <a:lstStyle/>
          <a:p>
            <a:endParaRPr lang="nl-NL" dirty="0"/>
          </a:p>
        </p:txBody>
      </p:sp>
      <p:sp>
        <p:nvSpPr>
          <p:cNvPr id="6" name="Slide Number Placeholder 5">
            <a:extLst>
              <a:ext uri="{FF2B5EF4-FFF2-40B4-BE49-F238E27FC236}">
                <a16:creationId xmlns:a16="http://schemas.microsoft.com/office/drawing/2014/main" xmlns="" id="{47D92514-B738-4141-AEF3-DEE34C74BCA2}"/>
              </a:ext>
            </a:extLst>
          </p:cNvPr>
          <p:cNvSpPr>
            <a:spLocks noGrp="1"/>
          </p:cNvSpPr>
          <p:nvPr>
            <p:ph type="sldNum" sz="quarter" idx="12"/>
          </p:nvPr>
        </p:nvSpPr>
        <p:spPr/>
        <p:txBody>
          <a:bodyPr/>
          <a:lstStyle/>
          <a:p>
            <a:fld id="{9FF0871C-0EF5-4392-AF27-F62E00A8C2A1}" type="slidenum">
              <a:rPr lang="nl-NL" smtClean="0"/>
              <a:t>‹nr.›</a:t>
            </a:fld>
            <a:endParaRPr lang="nl-NL" dirty="0"/>
          </a:p>
        </p:txBody>
      </p:sp>
    </p:spTree>
    <p:extLst>
      <p:ext uri="{BB962C8B-B14F-4D97-AF65-F5344CB8AC3E}">
        <p14:creationId xmlns:p14="http://schemas.microsoft.com/office/powerpoint/2010/main" val="3345921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9B489C-FB9C-4C60-8DDF-5BBB1908B1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5F522E9-AC11-4961-9C8E-7AE39A44F9D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669B05B-97CB-4EC4-9192-65B239B8F7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3F26F27-9E66-4477-BAF6-F1166C27A4B0}"/>
              </a:ext>
            </a:extLst>
          </p:cNvPr>
          <p:cNvSpPr>
            <a:spLocks noGrp="1"/>
          </p:cNvSpPr>
          <p:nvPr>
            <p:ph type="dt" sz="half" idx="10"/>
          </p:nvPr>
        </p:nvSpPr>
        <p:spPr/>
        <p:txBody>
          <a:bodyPr/>
          <a:lstStyle/>
          <a:p>
            <a:fld id="{492B67CC-4E29-4373-BBAA-0D9A0CC8A77C}" type="datetimeFigureOut">
              <a:rPr lang="nl-NL" smtClean="0"/>
              <a:t>24-6-2019</a:t>
            </a:fld>
            <a:endParaRPr lang="nl-NL" dirty="0"/>
          </a:p>
        </p:txBody>
      </p:sp>
      <p:sp>
        <p:nvSpPr>
          <p:cNvPr id="6" name="Footer Placeholder 5">
            <a:extLst>
              <a:ext uri="{FF2B5EF4-FFF2-40B4-BE49-F238E27FC236}">
                <a16:creationId xmlns:a16="http://schemas.microsoft.com/office/drawing/2014/main" xmlns="" id="{D7B93FCC-0D46-45A8-812D-7AA76135B5D1}"/>
              </a:ext>
            </a:extLst>
          </p:cNvPr>
          <p:cNvSpPr>
            <a:spLocks noGrp="1"/>
          </p:cNvSpPr>
          <p:nvPr>
            <p:ph type="ftr" sz="quarter" idx="11"/>
          </p:nvPr>
        </p:nvSpPr>
        <p:spPr/>
        <p:txBody>
          <a:bodyPr/>
          <a:lstStyle/>
          <a:p>
            <a:endParaRPr lang="nl-NL" dirty="0"/>
          </a:p>
        </p:txBody>
      </p:sp>
      <p:sp>
        <p:nvSpPr>
          <p:cNvPr id="7" name="Slide Number Placeholder 6">
            <a:extLst>
              <a:ext uri="{FF2B5EF4-FFF2-40B4-BE49-F238E27FC236}">
                <a16:creationId xmlns:a16="http://schemas.microsoft.com/office/drawing/2014/main" xmlns="" id="{29897B4C-6CB6-4153-80A3-EE391C805AC0}"/>
              </a:ext>
            </a:extLst>
          </p:cNvPr>
          <p:cNvSpPr>
            <a:spLocks noGrp="1"/>
          </p:cNvSpPr>
          <p:nvPr>
            <p:ph type="sldNum" sz="quarter" idx="12"/>
          </p:nvPr>
        </p:nvSpPr>
        <p:spPr/>
        <p:txBody>
          <a:bodyPr/>
          <a:lstStyle/>
          <a:p>
            <a:fld id="{9FF0871C-0EF5-4392-AF27-F62E00A8C2A1}" type="slidenum">
              <a:rPr lang="nl-NL" smtClean="0"/>
              <a:t>‹nr.›</a:t>
            </a:fld>
            <a:endParaRPr lang="nl-NL" dirty="0"/>
          </a:p>
        </p:txBody>
      </p:sp>
    </p:spTree>
    <p:extLst>
      <p:ext uri="{BB962C8B-B14F-4D97-AF65-F5344CB8AC3E}">
        <p14:creationId xmlns:p14="http://schemas.microsoft.com/office/powerpoint/2010/main" val="1302588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354CB9-2F4F-4739-9202-D33B44E58B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E802FFB-A4E1-4C74-A729-EA8B8EE1A4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5384D88-D4EB-4A57-AC79-277BCC8C02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A5B1031-0B15-4D06-BC45-8203B55CD8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3FCE824-2C76-499D-8ACC-EC824D4B35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50AFC1C-5B1D-4ED6-ACDA-89A5C4117987}"/>
              </a:ext>
            </a:extLst>
          </p:cNvPr>
          <p:cNvSpPr>
            <a:spLocks noGrp="1"/>
          </p:cNvSpPr>
          <p:nvPr>
            <p:ph type="dt" sz="half" idx="10"/>
          </p:nvPr>
        </p:nvSpPr>
        <p:spPr/>
        <p:txBody>
          <a:bodyPr/>
          <a:lstStyle/>
          <a:p>
            <a:fld id="{492B67CC-4E29-4373-BBAA-0D9A0CC8A77C}" type="datetimeFigureOut">
              <a:rPr lang="nl-NL" smtClean="0"/>
              <a:t>24-6-2019</a:t>
            </a:fld>
            <a:endParaRPr lang="nl-NL" dirty="0"/>
          </a:p>
        </p:txBody>
      </p:sp>
      <p:sp>
        <p:nvSpPr>
          <p:cNvPr id="8" name="Footer Placeholder 7">
            <a:extLst>
              <a:ext uri="{FF2B5EF4-FFF2-40B4-BE49-F238E27FC236}">
                <a16:creationId xmlns:a16="http://schemas.microsoft.com/office/drawing/2014/main" xmlns="" id="{1648DA5F-68A9-4D49-9BE0-5E981ED973B4}"/>
              </a:ext>
            </a:extLst>
          </p:cNvPr>
          <p:cNvSpPr>
            <a:spLocks noGrp="1"/>
          </p:cNvSpPr>
          <p:nvPr>
            <p:ph type="ftr" sz="quarter" idx="11"/>
          </p:nvPr>
        </p:nvSpPr>
        <p:spPr/>
        <p:txBody>
          <a:bodyPr/>
          <a:lstStyle/>
          <a:p>
            <a:endParaRPr lang="nl-NL" dirty="0"/>
          </a:p>
        </p:txBody>
      </p:sp>
      <p:sp>
        <p:nvSpPr>
          <p:cNvPr id="9" name="Slide Number Placeholder 8">
            <a:extLst>
              <a:ext uri="{FF2B5EF4-FFF2-40B4-BE49-F238E27FC236}">
                <a16:creationId xmlns:a16="http://schemas.microsoft.com/office/drawing/2014/main" xmlns="" id="{31F48DC2-27BE-44BB-9B25-2EF455B10F06}"/>
              </a:ext>
            </a:extLst>
          </p:cNvPr>
          <p:cNvSpPr>
            <a:spLocks noGrp="1"/>
          </p:cNvSpPr>
          <p:nvPr>
            <p:ph type="sldNum" sz="quarter" idx="12"/>
          </p:nvPr>
        </p:nvSpPr>
        <p:spPr/>
        <p:txBody>
          <a:bodyPr/>
          <a:lstStyle/>
          <a:p>
            <a:fld id="{9FF0871C-0EF5-4392-AF27-F62E00A8C2A1}" type="slidenum">
              <a:rPr lang="nl-NL" smtClean="0"/>
              <a:t>‹nr.›</a:t>
            </a:fld>
            <a:endParaRPr lang="nl-NL" dirty="0"/>
          </a:p>
        </p:txBody>
      </p:sp>
    </p:spTree>
    <p:extLst>
      <p:ext uri="{BB962C8B-B14F-4D97-AF65-F5344CB8AC3E}">
        <p14:creationId xmlns:p14="http://schemas.microsoft.com/office/powerpoint/2010/main" val="979383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A0E9F1-3EC4-41DE-A26B-09746026BF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D47973F-5658-4221-ADB8-85B3B9387EB7}"/>
              </a:ext>
            </a:extLst>
          </p:cNvPr>
          <p:cNvSpPr>
            <a:spLocks noGrp="1"/>
          </p:cNvSpPr>
          <p:nvPr>
            <p:ph type="dt" sz="half" idx="10"/>
          </p:nvPr>
        </p:nvSpPr>
        <p:spPr/>
        <p:txBody>
          <a:bodyPr/>
          <a:lstStyle/>
          <a:p>
            <a:fld id="{492B67CC-4E29-4373-BBAA-0D9A0CC8A77C}" type="datetimeFigureOut">
              <a:rPr lang="nl-NL" smtClean="0"/>
              <a:t>24-6-2019</a:t>
            </a:fld>
            <a:endParaRPr lang="nl-NL" dirty="0"/>
          </a:p>
        </p:txBody>
      </p:sp>
      <p:sp>
        <p:nvSpPr>
          <p:cNvPr id="4" name="Footer Placeholder 3">
            <a:extLst>
              <a:ext uri="{FF2B5EF4-FFF2-40B4-BE49-F238E27FC236}">
                <a16:creationId xmlns:a16="http://schemas.microsoft.com/office/drawing/2014/main" xmlns="" id="{0E79CDF8-0279-4B30-80AC-DB68BABC2E21}"/>
              </a:ext>
            </a:extLst>
          </p:cNvPr>
          <p:cNvSpPr>
            <a:spLocks noGrp="1"/>
          </p:cNvSpPr>
          <p:nvPr>
            <p:ph type="ftr" sz="quarter" idx="11"/>
          </p:nvPr>
        </p:nvSpPr>
        <p:spPr/>
        <p:txBody>
          <a:bodyPr/>
          <a:lstStyle/>
          <a:p>
            <a:endParaRPr lang="nl-NL" dirty="0"/>
          </a:p>
        </p:txBody>
      </p:sp>
      <p:sp>
        <p:nvSpPr>
          <p:cNvPr id="5" name="Slide Number Placeholder 4">
            <a:extLst>
              <a:ext uri="{FF2B5EF4-FFF2-40B4-BE49-F238E27FC236}">
                <a16:creationId xmlns:a16="http://schemas.microsoft.com/office/drawing/2014/main" xmlns="" id="{8A5C24B6-EA5E-47AB-83AB-533A4A62C669}"/>
              </a:ext>
            </a:extLst>
          </p:cNvPr>
          <p:cNvSpPr>
            <a:spLocks noGrp="1"/>
          </p:cNvSpPr>
          <p:nvPr>
            <p:ph type="sldNum" sz="quarter" idx="12"/>
          </p:nvPr>
        </p:nvSpPr>
        <p:spPr/>
        <p:txBody>
          <a:bodyPr/>
          <a:lstStyle/>
          <a:p>
            <a:fld id="{9FF0871C-0EF5-4392-AF27-F62E00A8C2A1}" type="slidenum">
              <a:rPr lang="nl-NL" smtClean="0"/>
              <a:t>‹nr.›</a:t>
            </a:fld>
            <a:endParaRPr lang="nl-NL" dirty="0"/>
          </a:p>
        </p:txBody>
      </p:sp>
    </p:spTree>
    <p:extLst>
      <p:ext uri="{BB962C8B-B14F-4D97-AF65-F5344CB8AC3E}">
        <p14:creationId xmlns:p14="http://schemas.microsoft.com/office/powerpoint/2010/main" val="1397309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855988A-AB99-41B7-B787-206C735A5C57}"/>
              </a:ext>
            </a:extLst>
          </p:cNvPr>
          <p:cNvSpPr>
            <a:spLocks noGrp="1"/>
          </p:cNvSpPr>
          <p:nvPr>
            <p:ph type="dt" sz="half" idx="10"/>
          </p:nvPr>
        </p:nvSpPr>
        <p:spPr/>
        <p:txBody>
          <a:bodyPr/>
          <a:lstStyle/>
          <a:p>
            <a:fld id="{492B67CC-4E29-4373-BBAA-0D9A0CC8A77C}" type="datetimeFigureOut">
              <a:rPr lang="nl-NL" smtClean="0"/>
              <a:t>24-6-2019</a:t>
            </a:fld>
            <a:endParaRPr lang="nl-NL" dirty="0"/>
          </a:p>
        </p:txBody>
      </p:sp>
      <p:sp>
        <p:nvSpPr>
          <p:cNvPr id="3" name="Footer Placeholder 2">
            <a:extLst>
              <a:ext uri="{FF2B5EF4-FFF2-40B4-BE49-F238E27FC236}">
                <a16:creationId xmlns:a16="http://schemas.microsoft.com/office/drawing/2014/main" xmlns="" id="{E53159AD-8D0F-4DB4-AA66-E17458EF9F9D}"/>
              </a:ext>
            </a:extLst>
          </p:cNvPr>
          <p:cNvSpPr>
            <a:spLocks noGrp="1"/>
          </p:cNvSpPr>
          <p:nvPr>
            <p:ph type="ftr" sz="quarter" idx="11"/>
          </p:nvPr>
        </p:nvSpPr>
        <p:spPr/>
        <p:txBody>
          <a:bodyPr/>
          <a:lstStyle/>
          <a:p>
            <a:endParaRPr lang="nl-NL" dirty="0"/>
          </a:p>
        </p:txBody>
      </p:sp>
      <p:sp>
        <p:nvSpPr>
          <p:cNvPr id="4" name="Slide Number Placeholder 3">
            <a:extLst>
              <a:ext uri="{FF2B5EF4-FFF2-40B4-BE49-F238E27FC236}">
                <a16:creationId xmlns:a16="http://schemas.microsoft.com/office/drawing/2014/main" xmlns="" id="{A439DC26-F64D-4306-A410-BDB9E260F498}"/>
              </a:ext>
            </a:extLst>
          </p:cNvPr>
          <p:cNvSpPr>
            <a:spLocks noGrp="1"/>
          </p:cNvSpPr>
          <p:nvPr>
            <p:ph type="sldNum" sz="quarter" idx="12"/>
          </p:nvPr>
        </p:nvSpPr>
        <p:spPr/>
        <p:txBody>
          <a:bodyPr/>
          <a:lstStyle/>
          <a:p>
            <a:fld id="{9FF0871C-0EF5-4392-AF27-F62E00A8C2A1}" type="slidenum">
              <a:rPr lang="nl-NL" smtClean="0"/>
              <a:t>‹nr.›</a:t>
            </a:fld>
            <a:endParaRPr lang="nl-NL" dirty="0"/>
          </a:p>
        </p:txBody>
      </p:sp>
    </p:spTree>
    <p:extLst>
      <p:ext uri="{BB962C8B-B14F-4D97-AF65-F5344CB8AC3E}">
        <p14:creationId xmlns:p14="http://schemas.microsoft.com/office/powerpoint/2010/main" val="3813623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DBE4AB-E354-4ADF-AFF9-8321095CA4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A3B60C3-52CB-489D-8C63-9A3C1F4E06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851552A-2363-4DB9-9931-003972E9CB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44728D1-2143-45EB-B5FD-035E38EB8DE3}"/>
              </a:ext>
            </a:extLst>
          </p:cNvPr>
          <p:cNvSpPr>
            <a:spLocks noGrp="1"/>
          </p:cNvSpPr>
          <p:nvPr>
            <p:ph type="dt" sz="half" idx="10"/>
          </p:nvPr>
        </p:nvSpPr>
        <p:spPr/>
        <p:txBody>
          <a:bodyPr/>
          <a:lstStyle/>
          <a:p>
            <a:fld id="{492B67CC-4E29-4373-BBAA-0D9A0CC8A77C}" type="datetimeFigureOut">
              <a:rPr lang="nl-NL" smtClean="0"/>
              <a:t>24-6-2019</a:t>
            </a:fld>
            <a:endParaRPr lang="nl-NL" dirty="0"/>
          </a:p>
        </p:txBody>
      </p:sp>
      <p:sp>
        <p:nvSpPr>
          <p:cNvPr id="6" name="Footer Placeholder 5">
            <a:extLst>
              <a:ext uri="{FF2B5EF4-FFF2-40B4-BE49-F238E27FC236}">
                <a16:creationId xmlns:a16="http://schemas.microsoft.com/office/drawing/2014/main" xmlns="" id="{3AB77943-2FE8-4AB2-A0A7-A8563396D009}"/>
              </a:ext>
            </a:extLst>
          </p:cNvPr>
          <p:cNvSpPr>
            <a:spLocks noGrp="1"/>
          </p:cNvSpPr>
          <p:nvPr>
            <p:ph type="ftr" sz="quarter" idx="11"/>
          </p:nvPr>
        </p:nvSpPr>
        <p:spPr/>
        <p:txBody>
          <a:bodyPr/>
          <a:lstStyle/>
          <a:p>
            <a:endParaRPr lang="nl-NL" dirty="0"/>
          </a:p>
        </p:txBody>
      </p:sp>
      <p:sp>
        <p:nvSpPr>
          <p:cNvPr id="7" name="Slide Number Placeholder 6">
            <a:extLst>
              <a:ext uri="{FF2B5EF4-FFF2-40B4-BE49-F238E27FC236}">
                <a16:creationId xmlns:a16="http://schemas.microsoft.com/office/drawing/2014/main" xmlns="" id="{8BC94AAF-3C78-42EA-999A-00CDF6E01CFC}"/>
              </a:ext>
            </a:extLst>
          </p:cNvPr>
          <p:cNvSpPr>
            <a:spLocks noGrp="1"/>
          </p:cNvSpPr>
          <p:nvPr>
            <p:ph type="sldNum" sz="quarter" idx="12"/>
          </p:nvPr>
        </p:nvSpPr>
        <p:spPr/>
        <p:txBody>
          <a:bodyPr/>
          <a:lstStyle/>
          <a:p>
            <a:fld id="{9FF0871C-0EF5-4392-AF27-F62E00A8C2A1}" type="slidenum">
              <a:rPr lang="nl-NL" smtClean="0"/>
              <a:t>‹nr.›</a:t>
            </a:fld>
            <a:endParaRPr lang="nl-NL" dirty="0"/>
          </a:p>
        </p:txBody>
      </p:sp>
    </p:spTree>
    <p:extLst>
      <p:ext uri="{BB962C8B-B14F-4D97-AF65-F5344CB8AC3E}">
        <p14:creationId xmlns:p14="http://schemas.microsoft.com/office/powerpoint/2010/main" val="3547459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D93BE56-6E72-4446-85EA-F80F48C399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1BDCD5-0B12-4D35-9EF0-065D5C46EA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18F5054-E68E-4F38-ACC2-0A6DF2624D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2B67CC-4E29-4373-BBAA-0D9A0CC8A77C}" type="datetimeFigureOut">
              <a:rPr lang="nl-NL" smtClean="0"/>
              <a:t>24-6-2019</a:t>
            </a:fld>
            <a:endParaRPr lang="nl-NL" dirty="0"/>
          </a:p>
        </p:txBody>
      </p:sp>
      <p:sp>
        <p:nvSpPr>
          <p:cNvPr id="5" name="Footer Placeholder 4">
            <a:extLst>
              <a:ext uri="{FF2B5EF4-FFF2-40B4-BE49-F238E27FC236}">
                <a16:creationId xmlns:a16="http://schemas.microsoft.com/office/drawing/2014/main" xmlns="" id="{CD1C7C08-41A5-4C7D-9916-C0F49A5C8E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Slide Number Placeholder 5">
            <a:extLst>
              <a:ext uri="{FF2B5EF4-FFF2-40B4-BE49-F238E27FC236}">
                <a16:creationId xmlns:a16="http://schemas.microsoft.com/office/drawing/2014/main" xmlns="" id="{6BAFC91A-9BC7-4CBD-95CE-491D28BC89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F0871C-0EF5-4392-AF27-F62E00A8C2A1}" type="slidenum">
              <a:rPr lang="nl-NL" smtClean="0"/>
              <a:t>‹nr.›</a:t>
            </a:fld>
            <a:endParaRPr lang="nl-NL" dirty="0"/>
          </a:p>
        </p:txBody>
      </p:sp>
    </p:spTree>
    <p:extLst>
      <p:ext uri="{BB962C8B-B14F-4D97-AF65-F5344CB8AC3E}">
        <p14:creationId xmlns:p14="http://schemas.microsoft.com/office/powerpoint/2010/main" val="3447564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4"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065447218"/>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Lst>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489" b="0" i="0" u="none" strike="noStrike" cap="none" dirty="0">
          <a:solidFill>
            <a:schemeClr val="tx1"/>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248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comments" Target="../comments/comment1.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2" Type="http://schemas.openxmlformats.org/officeDocument/2006/relationships/hyperlink" Target="https://forms.gle/xVPf45XJh8UtQsaH7"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653600" y="1396289"/>
            <a:ext cx="5006336" cy="1325563"/>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STRATEGIENOTA 2019 EN VERDER  </a:t>
            </a:r>
          </a:p>
        </p:txBody>
      </p:sp>
      <p:sp>
        <p:nvSpPr>
          <p:cNvPr id="6" name="Freeform: Shape 8">
            <a:extLst>
              <a:ext uri="{FF2B5EF4-FFF2-40B4-BE49-F238E27FC236}">
                <a16:creationId xmlns:a16="http://schemas.microsoft.com/office/drawing/2014/main" xmlns="" id="{4F74D28C-3268-4E35-8EE1-D92CB4A85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Freeform: Shape 10">
            <a:extLst>
              <a:ext uri="{FF2B5EF4-FFF2-40B4-BE49-F238E27FC236}">
                <a16:creationId xmlns:a16="http://schemas.microsoft.com/office/drawing/2014/main" xmlns="" id="{58D44E42-C462-4105-BC86-FE75B4E3C4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241" y="638322"/>
            <a:ext cx="4105275" cy="4115563"/>
          </a:xfrm>
          <a:prstGeom prst="rect">
            <a:avLst/>
          </a:prstGeom>
        </p:spPr>
      </p:pic>
      <p:sp>
        <p:nvSpPr>
          <p:cNvPr id="3" name="Ondertitel 2"/>
          <p:cNvSpPr>
            <a:spLocks noGrp="1"/>
          </p:cNvSpPr>
          <p:nvPr>
            <p:ph type="subTitle" idx="1"/>
          </p:nvPr>
        </p:nvSpPr>
        <p:spPr>
          <a:xfrm>
            <a:off x="5128261" y="2721852"/>
            <a:ext cx="6879256" cy="3781394"/>
          </a:xfrm>
        </p:spPr>
        <p:txBody>
          <a:bodyPr vert="horz" lIns="91440" tIns="45720" rIns="91440" bIns="45720" rtlCol="0" anchor="t">
            <a:normAutofit/>
          </a:bodyPr>
          <a:lstStyle/>
          <a:p>
            <a:r>
              <a:rPr lang="en-US" sz="2000" i="1" dirty="0"/>
              <a:t>NOTA MET RICHTLIJNEN  VOOR EEN DYNAMISCH EN  EFFECTIEF</a:t>
            </a:r>
          </a:p>
          <a:p>
            <a:endParaRPr lang="en-US" sz="2000" i="1" dirty="0"/>
          </a:p>
          <a:p>
            <a:r>
              <a:rPr lang="en-US" sz="3200" i="1" dirty="0"/>
              <a:t>KIWANIS INTERNATIONAL DISTRICT NEDERLAND </a:t>
            </a:r>
          </a:p>
          <a:p>
            <a:endParaRPr lang="en-US" sz="3200" i="1" dirty="0">
              <a:latin typeface="Lucida Handwriting" panose="03010101010101010101" pitchFamily="66" charset="0"/>
            </a:endParaRPr>
          </a:p>
          <a:p>
            <a:r>
              <a:rPr lang="en-US" sz="3900" i="1" dirty="0" smtClean="0">
                <a:solidFill>
                  <a:schemeClr val="accent5"/>
                </a:solidFill>
                <a:latin typeface="Lucida Handwriting" panose="03010101010101010101" pitchFamily="66" charset="0"/>
              </a:rPr>
              <a:t>SERVING </a:t>
            </a:r>
            <a:r>
              <a:rPr lang="en-US" sz="3900" i="1" dirty="0">
                <a:solidFill>
                  <a:schemeClr val="accent5"/>
                </a:solidFill>
                <a:latin typeface="Lucida Handwriting" panose="03010101010101010101" pitchFamily="66" charset="0"/>
              </a:rPr>
              <a:t>THE CHILDREN OF THE </a:t>
            </a:r>
            <a:r>
              <a:rPr lang="en-US" sz="3900" i="1" dirty="0" smtClean="0">
                <a:solidFill>
                  <a:schemeClr val="accent5"/>
                </a:solidFill>
                <a:latin typeface="Lucida Handwriting" panose="03010101010101010101" pitchFamily="66" charset="0"/>
              </a:rPr>
              <a:t>WORLD</a:t>
            </a:r>
            <a:r>
              <a:rPr lang="en-US" sz="3900" dirty="0" smtClean="0"/>
              <a:t>  </a:t>
            </a:r>
            <a:endParaRPr lang="en-US" sz="3900" dirty="0"/>
          </a:p>
        </p:txBody>
      </p:sp>
    </p:spTree>
    <p:extLst>
      <p:ext uri="{BB962C8B-B14F-4D97-AF65-F5344CB8AC3E}">
        <p14:creationId xmlns:p14="http://schemas.microsoft.com/office/powerpoint/2010/main" val="107424427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title"/>
          </p:nvPr>
        </p:nvSpPr>
        <p:spPr>
          <a:xfrm>
            <a:off x="838200" y="963877"/>
            <a:ext cx="3494362" cy="4930246"/>
          </a:xfrm>
        </p:spPr>
        <p:txBody>
          <a:bodyPr>
            <a:normAutofit/>
          </a:bodyPr>
          <a:lstStyle/>
          <a:p>
            <a:pPr algn="r"/>
            <a:r>
              <a:rPr lang="nl-NL" dirty="0">
                <a:solidFill>
                  <a:schemeClr val="accent1"/>
                </a:solidFill>
              </a:rPr>
              <a:t>Speerpunt 3</a:t>
            </a:r>
          </a:p>
        </p:txBody>
      </p:sp>
      <p:cxnSp>
        <p:nvCxnSpPr>
          <p:cNvPr id="17" name="Straight Connector 16">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76031" y="963877"/>
            <a:ext cx="6377769" cy="4930246"/>
          </a:xfrm>
        </p:spPr>
        <p:txBody>
          <a:bodyPr anchor="ctr">
            <a:normAutofit/>
          </a:bodyPr>
          <a:lstStyle/>
          <a:p>
            <a:pPr marL="177800" indent="-177800">
              <a:buNone/>
            </a:pPr>
            <a:r>
              <a:rPr lang="nl-NL" sz="2000" dirty="0"/>
              <a:t>   </a:t>
            </a:r>
            <a:r>
              <a:rPr lang="nl-NL" sz="2400" b="1" dirty="0"/>
              <a:t>Flexibilisering van clubvormen :</a:t>
            </a:r>
          </a:p>
          <a:p>
            <a:r>
              <a:rPr lang="nl-NL" sz="1800" dirty="0"/>
              <a:t>Er is een toenemende vraag vanuit clubs naar een flexibiliteit in de manier waarop clubs worden geacht te functioneren</a:t>
            </a:r>
          </a:p>
          <a:p>
            <a:r>
              <a:rPr lang="nl-NL" sz="1800" dirty="0"/>
              <a:t>Dat kan zijn andere vormen van vergaderen, satelliet clubs, senatoren afdelingen of Golden clubs , etc.</a:t>
            </a:r>
          </a:p>
          <a:p>
            <a:r>
              <a:rPr lang="nl-NL" sz="1800" dirty="0"/>
              <a:t>Het te bereiken doel : meer leden binden aan </a:t>
            </a:r>
            <a:r>
              <a:rPr lang="nl-NL" sz="1800" dirty="0" err="1"/>
              <a:t>Kiwanis</a:t>
            </a:r>
            <a:r>
              <a:rPr lang="nl-NL" sz="1800" dirty="0"/>
              <a:t>, oudere leden betrokken houden bij clubs</a:t>
            </a:r>
          </a:p>
          <a:p>
            <a:r>
              <a:rPr lang="nl-NL" sz="1800" dirty="0"/>
              <a:t>Geef clubs de ruime om te experimenteren en van elkaar te leren</a:t>
            </a:r>
          </a:p>
          <a:p>
            <a:r>
              <a:rPr lang="nl-NL" sz="1800" dirty="0"/>
              <a:t>Het Huishoudelijk regelement van KIDN kan, indien nodig na  goedkeuring door een AV, worden aangepast.</a:t>
            </a:r>
          </a:p>
          <a:p>
            <a:pPr marL="0" indent="0">
              <a:buNone/>
            </a:pPr>
            <a:r>
              <a:rPr lang="nl-NL" sz="2400" b="1" dirty="0"/>
              <a:t>Initiators</a:t>
            </a:r>
            <a:endParaRPr lang="nl-NL" sz="1800" dirty="0"/>
          </a:p>
          <a:p>
            <a:r>
              <a:rPr lang="nl-NL" sz="1800" dirty="0"/>
              <a:t>Clubs</a:t>
            </a:r>
          </a:p>
          <a:p>
            <a:r>
              <a:rPr lang="nl-NL" sz="1800" dirty="0"/>
              <a:t>Algemeen bestuur</a:t>
            </a:r>
            <a:endParaRPr lang="nl-NL" sz="2000" dirty="0"/>
          </a:p>
        </p:txBody>
      </p:sp>
    </p:spTree>
    <p:extLst>
      <p:ext uri="{BB962C8B-B14F-4D97-AF65-F5344CB8AC3E}">
        <p14:creationId xmlns:p14="http://schemas.microsoft.com/office/powerpoint/2010/main" val="4063924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title"/>
          </p:nvPr>
        </p:nvSpPr>
        <p:spPr>
          <a:xfrm>
            <a:off x="838200" y="963877"/>
            <a:ext cx="3494362" cy="4930246"/>
          </a:xfrm>
        </p:spPr>
        <p:txBody>
          <a:bodyPr>
            <a:normAutofit/>
          </a:bodyPr>
          <a:lstStyle/>
          <a:p>
            <a:pPr algn="r"/>
            <a:r>
              <a:rPr lang="nl-NL" dirty="0">
                <a:solidFill>
                  <a:schemeClr val="accent1"/>
                </a:solidFill>
              </a:rPr>
              <a:t>Speerpunt 4</a:t>
            </a: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76031" y="963877"/>
            <a:ext cx="6377769" cy="4930246"/>
          </a:xfrm>
        </p:spPr>
        <p:txBody>
          <a:bodyPr anchor="ctr">
            <a:normAutofit/>
          </a:bodyPr>
          <a:lstStyle/>
          <a:p>
            <a:pPr marL="0" indent="0">
              <a:buNone/>
            </a:pPr>
            <a:r>
              <a:rPr lang="nl-NL" sz="2400" b="1" dirty="0"/>
              <a:t>Flexibiliseren van lidmaatschapsvormen.</a:t>
            </a:r>
          </a:p>
          <a:p>
            <a:r>
              <a:rPr lang="nl-NL" sz="1800" dirty="0"/>
              <a:t>De vraag wordt regelmatig gesteld; de Strategiecommissie is van mening dat ieder vorm van lidmaatschap geoorloofd is mits voldoet aan de vigerende statuten en het vigerende huishoudelijk reglement</a:t>
            </a:r>
          </a:p>
          <a:p>
            <a:r>
              <a:rPr lang="nl-NL" sz="1800" dirty="0"/>
              <a:t>Het beoogde doel : meer (vooral jonge) mensen betrekken bij de fundraising activiteiten, bij “handen-uit-de-mouwen” projecten.</a:t>
            </a:r>
          </a:p>
          <a:p>
            <a:endParaRPr lang="nl-NL" sz="1800" dirty="0"/>
          </a:p>
          <a:p>
            <a:pPr marL="0" indent="0">
              <a:buNone/>
            </a:pPr>
            <a:r>
              <a:rPr lang="nl-NL" sz="2400" b="1" dirty="0"/>
              <a:t>Initiators </a:t>
            </a:r>
            <a:endParaRPr lang="nl-NL" sz="1800" dirty="0"/>
          </a:p>
          <a:p>
            <a:r>
              <a:rPr lang="nl-NL" sz="1800" dirty="0"/>
              <a:t>Het AB: Benoem een commissie om een kader te scheppen waarin geëxperimenteerd kan worden binnen clubs</a:t>
            </a:r>
          </a:p>
          <a:p>
            <a:pPr marL="0" indent="0">
              <a:buNone/>
            </a:pPr>
            <a:endParaRPr lang="nl-NL" sz="1800" dirty="0"/>
          </a:p>
          <a:p>
            <a:pPr marL="0" indent="0">
              <a:buNone/>
            </a:pPr>
            <a:r>
              <a:rPr lang="nl-NL" sz="1900" dirty="0"/>
              <a:t>                           </a:t>
            </a:r>
          </a:p>
        </p:txBody>
      </p:sp>
    </p:spTree>
    <p:extLst>
      <p:ext uri="{BB962C8B-B14F-4D97-AF65-F5344CB8AC3E}">
        <p14:creationId xmlns:p14="http://schemas.microsoft.com/office/powerpoint/2010/main" val="2140134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title"/>
          </p:nvPr>
        </p:nvSpPr>
        <p:spPr>
          <a:xfrm>
            <a:off x="838200" y="963877"/>
            <a:ext cx="3494362" cy="4930246"/>
          </a:xfrm>
        </p:spPr>
        <p:txBody>
          <a:bodyPr>
            <a:normAutofit/>
          </a:bodyPr>
          <a:lstStyle/>
          <a:p>
            <a:pPr algn="r"/>
            <a:r>
              <a:rPr lang="nl-NL" dirty="0">
                <a:solidFill>
                  <a:schemeClr val="accent1"/>
                </a:solidFill>
              </a:rPr>
              <a:t>Speerpunt 5</a:t>
            </a:r>
            <a:br>
              <a:rPr lang="nl-NL" dirty="0">
                <a:solidFill>
                  <a:schemeClr val="accent1"/>
                </a:solidFill>
              </a:rPr>
            </a:br>
            <a:endParaRPr lang="nl-NL" dirty="0">
              <a:solidFill>
                <a:schemeClr val="accent1"/>
              </a:solidFill>
            </a:endParaRP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76031" y="963877"/>
            <a:ext cx="6377769" cy="4930246"/>
          </a:xfrm>
        </p:spPr>
        <p:txBody>
          <a:bodyPr anchor="ctr">
            <a:normAutofit/>
          </a:bodyPr>
          <a:lstStyle/>
          <a:p>
            <a:pPr marL="0" indent="0">
              <a:lnSpc>
                <a:spcPct val="100000"/>
              </a:lnSpc>
              <a:buNone/>
            </a:pPr>
            <a:r>
              <a:rPr lang="nl-NL" sz="2400" b="1" dirty="0"/>
              <a:t>Flexibiliseren Beroepen Criterium </a:t>
            </a:r>
          </a:p>
          <a:p>
            <a:r>
              <a:rPr lang="nl-NL" sz="1800" dirty="0"/>
              <a:t>Tot op heden is de algemene opvatting conform de statuten dat er max. twee leden met hetzelfde beroep lid kunnen worden van dezelfde </a:t>
            </a:r>
            <a:r>
              <a:rPr lang="nl-NL" sz="1800" dirty="0" err="1"/>
              <a:t>Kiwanis</a:t>
            </a:r>
            <a:r>
              <a:rPr lang="nl-NL" sz="1800" dirty="0"/>
              <a:t> club</a:t>
            </a:r>
          </a:p>
          <a:p>
            <a:r>
              <a:rPr lang="nl-NL" sz="1800" dirty="0"/>
              <a:t>Beoogd doel: meer potentiële leden bereiken</a:t>
            </a:r>
          </a:p>
          <a:p>
            <a:r>
              <a:rPr lang="nl-NL" sz="1800" dirty="0"/>
              <a:t>Dit artikel zal zodanig moeten worden omgevormd dat er geen belemmeringen meer zijn, en het aan de leden van de clubs gelaten wordt ter beoordeling van het toelaten van potentiele kandidaat leden ook uit dezelfde beroepsgroep.</a:t>
            </a:r>
          </a:p>
          <a:p>
            <a:pPr marL="0" indent="0">
              <a:buNone/>
            </a:pPr>
            <a:r>
              <a:rPr lang="nl-NL" sz="2400" b="1" dirty="0"/>
              <a:t>Initiators:</a:t>
            </a:r>
          </a:p>
          <a:p>
            <a:r>
              <a:rPr lang="nl-NL" sz="1800" dirty="0"/>
              <a:t>Dagelijks Bestuur</a:t>
            </a:r>
          </a:p>
          <a:p>
            <a:r>
              <a:rPr lang="nl-NL" sz="1800" dirty="0"/>
              <a:t>Algemeen Bestuur </a:t>
            </a:r>
          </a:p>
        </p:txBody>
      </p:sp>
    </p:spTree>
    <p:extLst>
      <p:ext uri="{BB962C8B-B14F-4D97-AF65-F5344CB8AC3E}">
        <p14:creationId xmlns:p14="http://schemas.microsoft.com/office/powerpoint/2010/main" val="1059933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38200" y="963877"/>
            <a:ext cx="3494362" cy="4930246"/>
          </a:xfrm>
        </p:spPr>
        <p:txBody>
          <a:bodyPr>
            <a:normAutofit/>
          </a:bodyPr>
          <a:lstStyle/>
          <a:p>
            <a:pPr algn="r"/>
            <a:r>
              <a:rPr lang="nl-NL" dirty="0">
                <a:solidFill>
                  <a:schemeClr val="accent1"/>
                </a:solidFill>
              </a:rPr>
              <a:t>Speerpunt 6</a:t>
            </a:r>
            <a:br>
              <a:rPr lang="nl-NL" dirty="0">
                <a:solidFill>
                  <a:schemeClr val="accent1"/>
                </a:solidFill>
              </a:rPr>
            </a:br>
            <a:endParaRPr lang="nl-NL" dirty="0">
              <a:solidFill>
                <a:schemeClr val="accent1"/>
              </a:solidFill>
            </a:endParaRP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76031" y="963877"/>
            <a:ext cx="6377769" cy="4930246"/>
          </a:xfrm>
        </p:spPr>
        <p:txBody>
          <a:bodyPr anchor="ctr">
            <a:normAutofit fontScale="85000" lnSpcReduction="10000"/>
          </a:bodyPr>
          <a:lstStyle/>
          <a:p>
            <a:pPr marL="0" indent="0">
              <a:lnSpc>
                <a:spcPct val="100000"/>
              </a:lnSpc>
              <a:buNone/>
            </a:pPr>
            <a:r>
              <a:rPr lang="nl-NL" sz="2400" b="1" dirty="0"/>
              <a:t>Kiessysteem Moderniseren </a:t>
            </a:r>
          </a:p>
          <a:p>
            <a:pPr marL="0" indent="0">
              <a:lnSpc>
                <a:spcPct val="100000"/>
              </a:lnSpc>
              <a:buNone/>
            </a:pPr>
            <a:r>
              <a:rPr lang="nl-NL" sz="2400" dirty="0"/>
              <a:t>Het huidige kiessysteem bij de Algemene Vergadering vereist fysieke aanwezigheid op de AV. Daar de AV in het algemeen tijdens het jaarlijkse congres wordt gehouden is de vertegenwoordiging van kiesgerechtigde leden (3 leden per club ) uit het hele land in het algemeen matig. Omdat het congres regionaal rondom de locatie van de zittende Gouverneur wordt gehouden is de vertegenwoordiging van kiesgerechtigden in het algemeen ook regionaal vertegenwoordigd. Hiermee wordt geen afspiegeling bereikt van alle kiesgerechtigden uit het hele land. </a:t>
            </a:r>
          </a:p>
          <a:p>
            <a:pPr marL="0" indent="0">
              <a:lnSpc>
                <a:spcPct val="100000"/>
              </a:lnSpc>
              <a:buNone/>
            </a:pPr>
            <a:r>
              <a:rPr lang="nl-NL" sz="2400" dirty="0"/>
              <a:t>Beoogd doel : Door het kiessysteem te moderniseren via digitale weg wordt bereikt dat alle stemgerechtigden ( geen fysieke aanwezigheid vereist ) worden gehoord.</a:t>
            </a:r>
          </a:p>
          <a:p>
            <a:pPr marL="0" indent="0">
              <a:buNone/>
            </a:pPr>
            <a:r>
              <a:rPr lang="nl-NL" sz="2200" b="1" dirty="0"/>
              <a:t>Initiators:</a:t>
            </a:r>
          </a:p>
          <a:p>
            <a:r>
              <a:rPr lang="nl-NL" sz="2200" dirty="0"/>
              <a:t>Dagelijks Bestuur</a:t>
            </a:r>
          </a:p>
        </p:txBody>
      </p:sp>
    </p:spTree>
    <p:extLst>
      <p:ext uri="{BB962C8B-B14F-4D97-AF65-F5344CB8AC3E}">
        <p14:creationId xmlns:p14="http://schemas.microsoft.com/office/powerpoint/2010/main" val="1756019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title"/>
          </p:nvPr>
        </p:nvSpPr>
        <p:spPr>
          <a:xfrm>
            <a:off x="838200" y="963877"/>
            <a:ext cx="3494362" cy="4930246"/>
          </a:xfrm>
        </p:spPr>
        <p:txBody>
          <a:bodyPr>
            <a:normAutofit/>
          </a:bodyPr>
          <a:lstStyle/>
          <a:p>
            <a:pPr algn="r"/>
            <a:r>
              <a:rPr lang="nl-NL" dirty="0">
                <a:solidFill>
                  <a:schemeClr val="accent1"/>
                </a:solidFill>
              </a:rPr>
              <a:t>                  Speerpunt 7</a:t>
            </a: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76031" y="541176"/>
            <a:ext cx="6799202" cy="5915608"/>
          </a:xfrm>
        </p:spPr>
        <p:txBody>
          <a:bodyPr anchor="ctr">
            <a:normAutofit fontScale="55000" lnSpcReduction="20000"/>
          </a:bodyPr>
          <a:lstStyle/>
          <a:p>
            <a:pPr marL="0" indent="0">
              <a:buNone/>
            </a:pPr>
            <a:r>
              <a:rPr lang="nl-NL" sz="4400" b="1" dirty="0"/>
              <a:t>Moderniseren en transformeren </a:t>
            </a:r>
            <a:br>
              <a:rPr lang="nl-NL" sz="4400" b="1" dirty="0"/>
            </a:br>
            <a:r>
              <a:rPr lang="nl-NL" sz="4400" b="1" dirty="0"/>
              <a:t>Jaarlijks congres :</a:t>
            </a:r>
          </a:p>
          <a:p>
            <a:endParaRPr lang="nl-NL" sz="1400" dirty="0"/>
          </a:p>
          <a:p>
            <a:r>
              <a:rPr lang="nl-NL" sz="3300" dirty="0"/>
              <a:t>De commissie ziet dit als een dag waarop kennis gemaakt wordt met elkaar.</a:t>
            </a:r>
          </a:p>
          <a:p>
            <a:r>
              <a:rPr lang="nl-NL" sz="3300" dirty="0"/>
              <a:t>Het jaarlijks evenement organiseren op een vaste centrale locatie in het land.</a:t>
            </a:r>
          </a:p>
          <a:p>
            <a:pPr lvl="1"/>
            <a:r>
              <a:rPr lang="nl-NL" sz="2900" dirty="0"/>
              <a:t>Een evenementen organisatie, bij voorkeur uit eigen gelederen of ingehuurd, organiseert het evenement. </a:t>
            </a:r>
          </a:p>
          <a:p>
            <a:pPr lvl="1"/>
            <a:r>
              <a:rPr lang="nl-NL" sz="2900" dirty="0"/>
              <a:t>De bijeenkomst wordt dan een onderhoudend evenement waar alle leden welkom zijn en o.a. een inspirerende spreker een hoogtepunt is.  </a:t>
            </a:r>
          </a:p>
          <a:p>
            <a:pPr lvl="1"/>
            <a:r>
              <a:rPr lang="nl-NL" sz="2900" dirty="0"/>
              <a:t>Het evenement kan live gestreamd worden .</a:t>
            </a:r>
          </a:p>
          <a:p>
            <a:pPr lvl="1"/>
            <a:r>
              <a:rPr lang="nl-NL" sz="2900" dirty="0"/>
              <a:t>Voordelen zijn vast draaiboek vaste afspraken met zaal- hotellocatie e.d.</a:t>
            </a:r>
          </a:p>
          <a:p>
            <a:r>
              <a:rPr lang="nl-NL" sz="3300" dirty="0"/>
              <a:t>Nieuwe leden worden speciaal uitgenodigd, alle leden krijgen standaard uitnodiging.</a:t>
            </a:r>
          </a:p>
          <a:p>
            <a:r>
              <a:rPr lang="nl-NL" sz="3300" dirty="0"/>
              <a:t>Statutaire verplichtingen worden in een AV in zo beperkt mogelijke tijd afgehandeld, benoemingen en installatie van bestuur worden in de loop van het evenement op ludiek-feestelijk wijze gedaan.</a:t>
            </a:r>
          </a:p>
          <a:p>
            <a:pPr marL="0" indent="0">
              <a:buNone/>
            </a:pPr>
            <a:r>
              <a:rPr lang="nl-NL" sz="4400" b="1" dirty="0"/>
              <a:t>Initiators :  </a:t>
            </a:r>
          </a:p>
          <a:p>
            <a:r>
              <a:rPr lang="nl-NL" sz="3300" dirty="0"/>
              <a:t>Dagelijks bestuur </a:t>
            </a:r>
          </a:p>
          <a:p>
            <a:endParaRPr lang="nl-NL" sz="1100" dirty="0"/>
          </a:p>
          <a:p>
            <a:pPr marL="0" indent="0">
              <a:buNone/>
            </a:pPr>
            <a:endParaRPr lang="nl-NL" sz="1100" dirty="0"/>
          </a:p>
        </p:txBody>
      </p:sp>
    </p:spTree>
    <p:extLst>
      <p:ext uri="{BB962C8B-B14F-4D97-AF65-F5344CB8AC3E}">
        <p14:creationId xmlns:p14="http://schemas.microsoft.com/office/powerpoint/2010/main" val="1500804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title"/>
          </p:nvPr>
        </p:nvSpPr>
        <p:spPr>
          <a:xfrm>
            <a:off x="838200" y="963877"/>
            <a:ext cx="3494362" cy="4930246"/>
          </a:xfrm>
        </p:spPr>
        <p:txBody>
          <a:bodyPr>
            <a:normAutofit/>
          </a:bodyPr>
          <a:lstStyle/>
          <a:p>
            <a:pPr algn="r"/>
            <a:r>
              <a:rPr lang="nl-NL" dirty="0">
                <a:solidFill>
                  <a:schemeClr val="accent1"/>
                </a:solidFill>
              </a:rPr>
              <a:t>              Speerpunt 8</a:t>
            </a:r>
          </a:p>
        </p:txBody>
      </p:sp>
      <p:cxnSp>
        <p:nvCxnSpPr>
          <p:cNvPr id="4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76031" y="320040"/>
            <a:ext cx="6377769" cy="6217920"/>
          </a:xfrm>
        </p:spPr>
        <p:txBody>
          <a:bodyPr anchor="ctr">
            <a:normAutofit fontScale="92500" lnSpcReduction="10000"/>
          </a:bodyPr>
          <a:lstStyle/>
          <a:p>
            <a:pPr marL="0" indent="0">
              <a:buNone/>
            </a:pPr>
            <a:r>
              <a:rPr lang="nl-NL" sz="3100" b="1" dirty="0"/>
              <a:t>Regiobijeenkomsten blijven stimuleren </a:t>
            </a:r>
          </a:p>
          <a:p>
            <a:r>
              <a:rPr lang="nl-NL" sz="1900" dirty="0"/>
              <a:t>De regiobijeenkomsten hebben een positieve invloed op de betrokkenheid van de clubleden uit de regio.</a:t>
            </a:r>
          </a:p>
          <a:p>
            <a:r>
              <a:rPr lang="nl-NL" sz="1900" dirty="0"/>
              <a:t>Geef deze regiobijeenkomsten de mogelijkheid om hun stem te laten doorklinken in het algemeen bestuur.</a:t>
            </a:r>
          </a:p>
          <a:p>
            <a:r>
              <a:rPr lang="nl-NL" sz="1900" dirty="0"/>
              <a:t>Standaard onderwerpen behandelen als clubbuilding, communicatie en interessante projecten/ontwikkelingen</a:t>
            </a:r>
          </a:p>
          <a:p>
            <a:r>
              <a:rPr lang="nl-NL" sz="1900" dirty="0"/>
              <a:t>Geef ze het recht om te stemmen op punten die in het AB behandeld gaan worden. </a:t>
            </a:r>
          </a:p>
          <a:p>
            <a:r>
              <a:rPr lang="nl-NL" sz="1900" dirty="0"/>
              <a:t>Betrek daar ook de digitale stemmen bij van de clubs die niet aanwezig kunnen zijn, overigens stelt de Strategie  commissie, dat ook buiten de regio vergadering de clubs digitaal moeten kunnen stemmen over agenda punten van de algemeen bestuur vergadering .</a:t>
            </a:r>
          </a:p>
          <a:p>
            <a:r>
              <a:rPr lang="nl-NL" sz="1900" dirty="0"/>
              <a:t>De L.G `s hebben dan draagvlak voor hun inbreng in de AB  vergaderingen. </a:t>
            </a:r>
          </a:p>
          <a:p>
            <a:r>
              <a:rPr lang="nl-NL" sz="1900" dirty="0"/>
              <a:t>Regiomeetings opnemen, streamen en delen als mogelijkheid.</a:t>
            </a:r>
          </a:p>
          <a:p>
            <a:pPr marL="0" indent="0">
              <a:buNone/>
            </a:pPr>
            <a:endParaRPr lang="nl-NL" sz="1500" dirty="0"/>
          </a:p>
          <a:p>
            <a:pPr marL="0" indent="0">
              <a:buNone/>
            </a:pPr>
            <a:r>
              <a:rPr lang="nl-NL" sz="2400" b="1" dirty="0"/>
              <a:t>Initiators:</a:t>
            </a:r>
          </a:p>
          <a:p>
            <a:r>
              <a:rPr lang="nl-NL" sz="1900" dirty="0"/>
              <a:t>Dagelijks Bestuur en Algemeen bestuur </a:t>
            </a:r>
          </a:p>
          <a:p>
            <a:pPr marL="0" indent="0">
              <a:buNone/>
            </a:pPr>
            <a:endParaRPr lang="nl-NL" sz="1500" dirty="0"/>
          </a:p>
        </p:txBody>
      </p:sp>
    </p:spTree>
    <p:extLst>
      <p:ext uri="{BB962C8B-B14F-4D97-AF65-F5344CB8AC3E}">
        <p14:creationId xmlns:p14="http://schemas.microsoft.com/office/powerpoint/2010/main" val="2124135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title"/>
          </p:nvPr>
        </p:nvSpPr>
        <p:spPr>
          <a:xfrm>
            <a:off x="838200" y="963877"/>
            <a:ext cx="3494362" cy="4930246"/>
          </a:xfrm>
        </p:spPr>
        <p:txBody>
          <a:bodyPr>
            <a:normAutofit/>
          </a:bodyPr>
          <a:lstStyle/>
          <a:p>
            <a:pPr algn="r"/>
            <a:r>
              <a:rPr lang="nl-NL" dirty="0">
                <a:solidFill>
                  <a:schemeClr val="accent1"/>
                </a:solidFill>
              </a:rPr>
              <a:t>                Speerpunt 9</a:t>
            </a: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76031" y="963877"/>
            <a:ext cx="6377769" cy="4930246"/>
          </a:xfrm>
        </p:spPr>
        <p:txBody>
          <a:bodyPr anchor="ctr">
            <a:normAutofit fontScale="85000" lnSpcReduction="10000"/>
          </a:bodyPr>
          <a:lstStyle/>
          <a:p>
            <a:pPr marL="0" indent="0">
              <a:buNone/>
            </a:pPr>
            <a:r>
              <a:rPr lang="nl-NL" sz="2400" b="1" dirty="0"/>
              <a:t>Ondervertegenwoordiging van potentiele leden :</a:t>
            </a:r>
          </a:p>
          <a:p>
            <a:r>
              <a:rPr lang="nl-NL" sz="1900" dirty="0"/>
              <a:t>Een belangrijk deel van het potentieel aan leden voor onze Kiwanis organisatie zijn vrouwen, die nu  ondervertegenwoordigd zijn ( slechts 14 % )</a:t>
            </a:r>
          </a:p>
          <a:p>
            <a:r>
              <a:rPr lang="nl-NL" sz="1900" dirty="0"/>
              <a:t>Strategische samenwerkingen en partnerships nationaal/regionaal opzetten, inbedden en opnemen in beleid/strategie.</a:t>
            </a:r>
          </a:p>
          <a:p>
            <a:r>
              <a:rPr lang="nl-NL" sz="1900" dirty="0"/>
              <a:t>Ook de jongeren van onze samenleving zijn ondervertegenwoordigd, maar van wezenlijk belang voor de groei van ons ledenbestand.</a:t>
            </a:r>
          </a:p>
          <a:p>
            <a:r>
              <a:rPr lang="nl-NL" sz="1900" dirty="0"/>
              <a:t>Ook in ons land is de bevolking divers samengesteld, deze afspiegeling is amper terug te vinden in het leden bestand, werken hieraan kan een verrijking betekenen voor onze organisatie. </a:t>
            </a:r>
          </a:p>
          <a:p>
            <a:endParaRPr lang="nl-NL" sz="1500" dirty="0"/>
          </a:p>
          <a:p>
            <a:pPr marL="0" indent="0">
              <a:buNone/>
            </a:pPr>
            <a:r>
              <a:rPr lang="nl-NL" sz="2600" b="1" dirty="0"/>
              <a:t>Initiators : </a:t>
            </a:r>
          </a:p>
          <a:p>
            <a:pPr marL="0" indent="0">
              <a:buNone/>
            </a:pPr>
            <a:r>
              <a:rPr lang="nl-NL" sz="2600" b="1" dirty="0"/>
              <a:t>.   </a:t>
            </a:r>
            <a:r>
              <a:rPr lang="nl-NL" sz="1900" dirty="0"/>
              <a:t>DB. AB </a:t>
            </a:r>
          </a:p>
          <a:p>
            <a:r>
              <a:rPr lang="nl-NL" sz="1900" dirty="0"/>
              <a:t>Leden </a:t>
            </a:r>
          </a:p>
          <a:p>
            <a:r>
              <a:rPr lang="nl-NL" sz="1900" dirty="0"/>
              <a:t>Clubbesturen </a:t>
            </a:r>
          </a:p>
          <a:p>
            <a:r>
              <a:rPr lang="nl-NL" sz="1900" dirty="0"/>
              <a:t>Partnership manager of commissie </a:t>
            </a:r>
          </a:p>
          <a:p>
            <a:endParaRPr lang="nl-NL" sz="1500" dirty="0"/>
          </a:p>
          <a:p>
            <a:endParaRPr lang="nl-NL" sz="1500" dirty="0"/>
          </a:p>
          <a:p>
            <a:pPr marL="0" indent="0">
              <a:buNone/>
            </a:pPr>
            <a:endParaRPr lang="nl-NL" sz="1500" dirty="0"/>
          </a:p>
        </p:txBody>
      </p:sp>
    </p:spTree>
    <p:extLst>
      <p:ext uri="{BB962C8B-B14F-4D97-AF65-F5344CB8AC3E}">
        <p14:creationId xmlns:p14="http://schemas.microsoft.com/office/powerpoint/2010/main" val="3195056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title"/>
          </p:nvPr>
        </p:nvSpPr>
        <p:spPr>
          <a:xfrm>
            <a:off x="838200" y="963877"/>
            <a:ext cx="3494362" cy="4930246"/>
          </a:xfrm>
        </p:spPr>
        <p:txBody>
          <a:bodyPr>
            <a:normAutofit/>
          </a:bodyPr>
          <a:lstStyle/>
          <a:p>
            <a:pPr algn="r"/>
            <a:r>
              <a:rPr lang="nl-NL" dirty="0">
                <a:solidFill>
                  <a:schemeClr val="accent1"/>
                </a:solidFill>
              </a:rPr>
              <a:t>               Speerpunt 10 </a:t>
            </a: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76031" y="963877"/>
            <a:ext cx="6377769" cy="4930246"/>
          </a:xfrm>
        </p:spPr>
        <p:txBody>
          <a:bodyPr anchor="ctr">
            <a:normAutofit lnSpcReduction="10000"/>
          </a:bodyPr>
          <a:lstStyle/>
          <a:p>
            <a:pPr marL="0" indent="0">
              <a:buNone/>
            </a:pPr>
            <a:r>
              <a:rPr lang="nl-NL" sz="2400" b="1" dirty="0"/>
              <a:t>Monitoring van het geformuleerde beleid </a:t>
            </a:r>
          </a:p>
          <a:p>
            <a:r>
              <a:rPr lang="nl-NL" sz="1800" dirty="0"/>
              <a:t>Bij goedkeuring van de Strategieplan door de AV van KIDN is de taak van de Strategie commissie niet beëindigd</a:t>
            </a:r>
          </a:p>
          <a:p>
            <a:r>
              <a:rPr lang="nl-NL" sz="1800" dirty="0"/>
              <a:t>De commissie heeft zich tot doel gesteld om samen met alle stakeholders de vinger aan de pols te houden</a:t>
            </a:r>
          </a:p>
          <a:p>
            <a:r>
              <a:rPr lang="nl-NL" sz="1800" dirty="0"/>
              <a:t>De commissie behoud zich het recht voor om het dagelijks bestuur, en  het algemeen bestuur te wijzen op de richtlijnen in de Strategienota en bij niet navolgen van door het AV geaccordeerde richtlijnen, het bestuur hierover te consulteren.</a:t>
            </a:r>
          </a:p>
          <a:p>
            <a:r>
              <a:rPr lang="nl-NL" sz="1800" dirty="0"/>
              <a:t>Daartoe heeft een vertegenwoordiger van de Strategie Commissie na onderling overleg met de Gouverneur, voorzitter van de vergadering van het Dagelijks Bestuur en het Algemeen Bestuur, indien nodig toegang tot de DB en de AB vergadering van KIDN en recht op spreektijd in deze vergaderingen.</a:t>
            </a:r>
          </a:p>
          <a:p>
            <a:pPr marL="0" indent="0">
              <a:buNone/>
            </a:pPr>
            <a:r>
              <a:rPr lang="nl-NL" sz="2600" b="1" dirty="0"/>
              <a:t>Initiators:</a:t>
            </a:r>
          </a:p>
          <a:p>
            <a:r>
              <a:rPr lang="nl-NL" sz="1900" dirty="0"/>
              <a:t>   Leden Strategie Commissie </a:t>
            </a:r>
          </a:p>
        </p:txBody>
      </p:sp>
    </p:spTree>
    <p:extLst>
      <p:ext uri="{BB962C8B-B14F-4D97-AF65-F5344CB8AC3E}">
        <p14:creationId xmlns:p14="http://schemas.microsoft.com/office/powerpoint/2010/main" val="2271103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ADD9BC8-D541-8144-B5C5-BEA2EC8EBF7C}"/>
              </a:ext>
            </a:extLst>
          </p:cNvPr>
          <p:cNvSpPr>
            <a:spLocks noGrp="1"/>
          </p:cNvSpPr>
          <p:nvPr>
            <p:ph type="title"/>
          </p:nvPr>
        </p:nvSpPr>
        <p:spPr>
          <a:xfrm>
            <a:off x="838200" y="365125"/>
            <a:ext cx="10515600" cy="1325563"/>
          </a:xfrm>
        </p:spPr>
        <p:txBody>
          <a:bodyPr>
            <a:normAutofit/>
          </a:bodyPr>
          <a:lstStyle/>
          <a:p>
            <a:r>
              <a:rPr lang="nl-NL" dirty="0"/>
              <a:t>Een paar punten als toevoeging</a:t>
            </a:r>
          </a:p>
        </p:txBody>
      </p:sp>
      <p:graphicFrame>
        <p:nvGraphicFramePr>
          <p:cNvPr id="5" name="Tijdelijke aanduiding voor inhoud 2">
            <a:extLst>
              <a:ext uri="{FF2B5EF4-FFF2-40B4-BE49-F238E27FC236}">
                <a16:creationId xmlns:a16="http://schemas.microsoft.com/office/drawing/2014/main" xmlns="" id="{E20756E5-24B7-454D-9BB7-5366EA92353F}"/>
              </a:ext>
            </a:extLst>
          </p:cNvPr>
          <p:cNvGraphicFramePr>
            <a:graphicFrameLocks noGrp="1"/>
          </p:cNvGraphicFramePr>
          <p:nvPr>
            <p:ph idx="1"/>
            <p:extLst>
              <p:ext uri="{D42A27DB-BD31-4B8C-83A1-F6EECF244321}">
                <p14:modId xmlns:p14="http://schemas.microsoft.com/office/powerpoint/2010/main" val="7544190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14784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B336162-B533-4EFE-8BB3-8EBB4A5E32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98D4425-2F9E-374E-AD79-2F08ED10888C}"/>
              </a:ext>
            </a:extLst>
          </p:cNvPr>
          <p:cNvSpPr>
            <a:spLocks noGrp="1"/>
          </p:cNvSpPr>
          <p:nvPr>
            <p:ph type="title"/>
          </p:nvPr>
        </p:nvSpPr>
        <p:spPr>
          <a:xfrm>
            <a:off x="829781" y="2745736"/>
            <a:ext cx="3698803" cy="1366528"/>
          </a:xfrm>
          <a:solidFill>
            <a:srgbClr val="FFFFFF"/>
          </a:solidFill>
          <a:ln w="25400" cap="sq">
            <a:solidFill>
              <a:srgbClr val="404040"/>
            </a:solidFill>
            <a:miter lim="800000"/>
          </a:ln>
        </p:spPr>
        <p:txBody>
          <a:bodyPr>
            <a:normAutofit/>
          </a:bodyPr>
          <a:lstStyle/>
          <a:p>
            <a:r>
              <a:rPr lang="nl-NL" sz="3200" dirty="0">
                <a:solidFill>
                  <a:srgbClr val="262626"/>
                </a:solidFill>
                <a:hlinkClick r:id="rId2"/>
              </a:rPr>
              <a:t>Enquête</a:t>
            </a:r>
            <a:r>
              <a:rPr lang="en-US" sz="3200" dirty="0">
                <a:solidFill>
                  <a:srgbClr val="262626"/>
                </a:solidFill>
              </a:rPr>
              <a:t> </a:t>
            </a:r>
          </a:p>
        </p:txBody>
      </p:sp>
      <p:sp>
        <p:nvSpPr>
          <p:cNvPr id="3" name="Content Placeholder 2">
            <a:extLst>
              <a:ext uri="{FF2B5EF4-FFF2-40B4-BE49-F238E27FC236}">
                <a16:creationId xmlns:a16="http://schemas.microsoft.com/office/drawing/2014/main" xmlns="" id="{D5AE9079-0F1B-AE4D-91A2-E5735CE49E42}"/>
              </a:ext>
            </a:extLst>
          </p:cNvPr>
          <p:cNvSpPr>
            <a:spLocks noGrp="1"/>
          </p:cNvSpPr>
          <p:nvPr>
            <p:ph idx="1"/>
          </p:nvPr>
        </p:nvSpPr>
        <p:spPr>
          <a:xfrm>
            <a:off x="6049182" y="802638"/>
            <a:ext cx="5408696" cy="5252722"/>
          </a:xfrm>
        </p:spPr>
        <p:txBody>
          <a:bodyPr anchor="ctr">
            <a:normAutofit/>
          </a:bodyPr>
          <a:lstStyle/>
          <a:p>
            <a:pPr marL="0" indent="0">
              <a:buNone/>
            </a:pPr>
            <a:r>
              <a:rPr lang="en-US" sz="2400" dirty="0"/>
              <a:t>De </a:t>
            </a:r>
            <a:r>
              <a:rPr lang="en-US" sz="2400" dirty="0" err="1"/>
              <a:t>commissie</a:t>
            </a:r>
            <a:r>
              <a:rPr lang="en-US" sz="2400" dirty="0"/>
              <a:t> </a:t>
            </a:r>
            <a:r>
              <a:rPr lang="en-US" sz="2400" dirty="0" err="1"/>
              <a:t>wil</a:t>
            </a:r>
            <a:r>
              <a:rPr lang="en-US" sz="2400" dirty="0"/>
              <a:t> </a:t>
            </a:r>
            <a:r>
              <a:rPr lang="en-US" sz="2400" dirty="0" err="1"/>
              <a:t>graag</a:t>
            </a:r>
            <a:r>
              <a:rPr lang="en-US" sz="2400" dirty="0"/>
              <a:t> </a:t>
            </a:r>
            <a:r>
              <a:rPr lang="en-US" sz="2400" dirty="0" err="1"/>
              <a:t>uw</a:t>
            </a:r>
            <a:r>
              <a:rPr lang="en-US" sz="2400" dirty="0"/>
              <a:t> </a:t>
            </a:r>
            <a:r>
              <a:rPr lang="en-US" sz="2400" dirty="0" err="1"/>
              <a:t>mening</a:t>
            </a:r>
            <a:r>
              <a:rPr lang="en-US" sz="2400" dirty="0"/>
              <a:t> </a:t>
            </a:r>
            <a:r>
              <a:rPr lang="en-US" sz="2400" dirty="0" err="1"/>
              <a:t>horen</a:t>
            </a:r>
            <a:r>
              <a:rPr lang="en-US" sz="2400" dirty="0"/>
              <a:t> over </a:t>
            </a:r>
            <a:r>
              <a:rPr lang="en-US" sz="2400" dirty="0" err="1"/>
              <a:t>dit</a:t>
            </a:r>
            <a:r>
              <a:rPr lang="en-US" sz="2400" dirty="0"/>
              <a:t> </a:t>
            </a:r>
            <a:r>
              <a:rPr lang="en-US" sz="2400" dirty="0" err="1"/>
              <a:t>strategieplan</a:t>
            </a:r>
            <a:r>
              <a:rPr lang="en-US" sz="2400" dirty="0"/>
              <a:t>.</a:t>
            </a:r>
          </a:p>
          <a:p>
            <a:pPr marL="0" indent="0">
              <a:buNone/>
            </a:pPr>
            <a:r>
              <a:rPr lang="en-US" sz="2400" dirty="0" err="1"/>
              <a:t>Hiervoor</a:t>
            </a:r>
            <a:r>
              <a:rPr lang="en-US" sz="2400" dirty="0"/>
              <a:t> is </a:t>
            </a:r>
            <a:r>
              <a:rPr lang="en-US" sz="2400" dirty="0" err="1"/>
              <a:t>er</a:t>
            </a:r>
            <a:r>
              <a:rPr lang="en-US" sz="2400" dirty="0"/>
              <a:t> </a:t>
            </a:r>
            <a:r>
              <a:rPr lang="en-US" sz="2400" dirty="0" err="1"/>
              <a:t>een</a:t>
            </a:r>
            <a:r>
              <a:rPr lang="en-US" sz="2400" dirty="0"/>
              <a:t> </a:t>
            </a:r>
            <a:r>
              <a:rPr lang="en-US" sz="2400" dirty="0" err="1"/>
              <a:t>enquete</a:t>
            </a:r>
            <a:r>
              <a:rPr lang="en-US" sz="2400" dirty="0"/>
              <a:t> </a:t>
            </a:r>
            <a:r>
              <a:rPr lang="en-US" sz="2400" dirty="0" err="1"/>
              <a:t>beschikbaar</a:t>
            </a:r>
            <a:r>
              <a:rPr lang="en-US" sz="2400" dirty="0"/>
              <a:t>.</a:t>
            </a:r>
          </a:p>
          <a:p>
            <a:pPr marL="0" indent="0">
              <a:buNone/>
            </a:pPr>
            <a:endParaRPr lang="en-US" sz="2400" dirty="0"/>
          </a:p>
          <a:p>
            <a:pPr marL="0" indent="0">
              <a:buNone/>
            </a:pPr>
            <a:r>
              <a:rPr lang="en-US" sz="2400" dirty="0"/>
              <a:t>We </a:t>
            </a:r>
            <a:r>
              <a:rPr lang="en-US" sz="2400" dirty="0" err="1"/>
              <a:t>horen</a:t>
            </a:r>
            <a:r>
              <a:rPr lang="en-US" sz="2400" dirty="0"/>
              <a:t> </a:t>
            </a:r>
            <a:r>
              <a:rPr lang="en-US" sz="2400" dirty="0" err="1"/>
              <a:t>graag</a:t>
            </a:r>
            <a:r>
              <a:rPr lang="en-US" sz="2400" dirty="0"/>
              <a:t> </a:t>
            </a:r>
            <a:r>
              <a:rPr lang="en-US" sz="2400" dirty="0" err="1"/>
              <a:t>uw</a:t>
            </a:r>
            <a:r>
              <a:rPr lang="en-US" sz="2400" dirty="0"/>
              <a:t> </a:t>
            </a:r>
            <a:r>
              <a:rPr lang="en-US" sz="2400" dirty="0" err="1"/>
              <a:t>mening</a:t>
            </a:r>
            <a:r>
              <a:rPr lang="en-US" sz="2400" dirty="0"/>
              <a:t>.</a:t>
            </a:r>
          </a:p>
          <a:p>
            <a:pPr marL="0" indent="0">
              <a:buNone/>
            </a:pPr>
            <a:endParaRPr lang="en-US" sz="2400" dirty="0"/>
          </a:p>
          <a:p>
            <a:pPr marL="0" indent="0">
              <a:buNone/>
            </a:pPr>
            <a:r>
              <a:rPr lang="en-US" sz="2400" dirty="0" err="1"/>
              <a:t>Invullen</a:t>
            </a:r>
            <a:r>
              <a:rPr lang="en-US" sz="2400" dirty="0"/>
              <a:t> </a:t>
            </a:r>
            <a:r>
              <a:rPr lang="en-US" sz="2400" dirty="0" err="1"/>
              <a:t>Enquete</a:t>
            </a:r>
            <a:r>
              <a:rPr lang="en-US" sz="2400" dirty="0"/>
              <a:t> : </a:t>
            </a:r>
            <a:r>
              <a:rPr lang="en-US" sz="2400" dirty="0" err="1"/>
              <a:t>Druk</a:t>
            </a:r>
            <a:r>
              <a:rPr lang="en-US" sz="2400" dirty="0"/>
              <a:t> op de </a:t>
            </a:r>
            <a:r>
              <a:rPr lang="en-US" sz="2400" dirty="0" err="1"/>
              <a:t>grote</a:t>
            </a:r>
            <a:r>
              <a:rPr lang="en-US" sz="2400" dirty="0"/>
              <a:t> knop</a:t>
            </a:r>
          </a:p>
        </p:txBody>
      </p:sp>
    </p:spTree>
    <p:extLst>
      <p:ext uri="{BB962C8B-B14F-4D97-AF65-F5344CB8AC3E}">
        <p14:creationId xmlns:p14="http://schemas.microsoft.com/office/powerpoint/2010/main" val="13963286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384955" y="500062"/>
            <a:ext cx="10515600" cy="1325563"/>
          </a:xfrm>
        </p:spPr>
        <p:txBody>
          <a:bodyPr>
            <a:normAutofit/>
          </a:bodyPr>
          <a:lstStyle/>
          <a:p>
            <a:r>
              <a:rPr lang="nl-NL" sz="4400" b="1" dirty="0"/>
              <a:t>De opdracht aan de Strategiecommissie !</a:t>
            </a:r>
            <a:r>
              <a:rPr lang="nl-NL" sz="4400" dirty="0"/>
              <a:t/>
            </a:r>
            <a:br>
              <a:rPr lang="nl-NL" sz="4400" dirty="0"/>
            </a:br>
            <a:endParaRPr lang="nl-NL" sz="4400" dirty="0"/>
          </a:p>
        </p:txBody>
      </p:sp>
      <p:graphicFrame>
        <p:nvGraphicFramePr>
          <p:cNvPr id="16" name="Tijdelijke aanduiding voor inhoud 2">
            <a:extLst>
              <a:ext uri="{FF2B5EF4-FFF2-40B4-BE49-F238E27FC236}">
                <a16:creationId xmlns:a16="http://schemas.microsoft.com/office/drawing/2014/main" xmlns="" id="{AC34BB20-1BBD-470D-B0FA-485008E38FDB}"/>
              </a:ext>
            </a:extLst>
          </p:cNvPr>
          <p:cNvGraphicFramePr>
            <a:graphicFrameLocks noGrp="1"/>
          </p:cNvGraphicFramePr>
          <p:nvPr>
            <p:ph idx="1"/>
            <p:extLst>
              <p:ext uri="{D42A27DB-BD31-4B8C-83A1-F6EECF244321}">
                <p14:modId xmlns:p14="http://schemas.microsoft.com/office/powerpoint/2010/main" val="230125930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5161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normAutofit/>
          </a:bodyPr>
          <a:lstStyle/>
          <a:p>
            <a:r>
              <a:rPr lang="nl-NL" dirty="0"/>
              <a:t>Strategiecommissie 2019 e.v. jaren  </a:t>
            </a:r>
          </a:p>
        </p:txBody>
      </p:sp>
      <p:graphicFrame>
        <p:nvGraphicFramePr>
          <p:cNvPr id="7" name="Tijdelijke aanduiding voor inhoud 2">
            <a:extLst>
              <a:ext uri="{FF2B5EF4-FFF2-40B4-BE49-F238E27FC236}">
                <a16:creationId xmlns:a16="http://schemas.microsoft.com/office/drawing/2014/main" xmlns="" id="{C5CB0B38-D0C5-4CC6-808C-E6FB6DBEF460}"/>
              </a:ext>
            </a:extLst>
          </p:cNvPr>
          <p:cNvGraphicFramePr>
            <a:graphicFrameLocks noGrp="1"/>
          </p:cNvGraphicFramePr>
          <p:nvPr>
            <p:ph idx="1"/>
            <p:extLst>
              <p:ext uri="{D42A27DB-BD31-4B8C-83A1-F6EECF244321}">
                <p14:modId xmlns:p14="http://schemas.microsoft.com/office/powerpoint/2010/main" val="367227481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9768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normAutofit/>
          </a:bodyPr>
          <a:lstStyle/>
          <a:p>
            <a:r>
              <a:rPr lang="nl-NL" dirty="0"/>
              <a:t>Het plan is gericht op de toekomst !</a:t>
            </a:r>
          </a:p>
        </p:txBody>
      </p:sp>
      <p:graphicFrame>
        <p:nvGraphicFramePr>
          <p:cNvPr id="5" name="Tijdelijke aanduiding voor inhoud 2">
            <a:extLst>
              <a:ext uri="{FF2B5EF4-FFF2-40B4-BE49-F238E27FC236}">
                <a16:creationId xmlns:a16="http://schemas.microsoft.com/office/drawing/2014/main" xmlns="" id="{0A642243-6445-4BD6-90BF-51BD0F7BCB27}"/>
              </a:ext>
            </a:extLst>
          </p:cNvPr>
          <p:cNvGraphicFramePr>
            <a:graphicFrameLocks noGrp="1"/>
          </p:cNvGraphicFramePr>
          <p:nvPr>
            <p:ph idx="1"/>
            <p:extLst>
              <p:ext uri="{D42A27DB-BD31-4B8C-83A1-F6EECF244321}">
                <p14:modId xmlns:p14="http://schemas.microsoft.com/office/powerpoint/2010/main" val="212633455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0040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normAutofit fontScale="90000"/>
          </a:bodyPr>
          <a:lstStyle/>
          <a:p>
            <a:r>
              <a:rPr lang="nl-NL" dirty="0"/>
              <a:t>Strategienota 2019 en volgende jaren </a:t>
            </a:r>
            <a:br>
              <a:rPr lang="nl-NL" dirty="0"/>
            </a:br>
            <a:r>
              <a:rPr lang="nl-NL" dirty="0"/>
              <a:t>: aanpak</a:t>
            </a:r>
          </a:p>
        </p:txBody>
      </p:sp>
      <p:graphicFrame>
        <p:nvGraphicFramePr>
          <p:cNvPr id="5" name="Tijdelijke aanduiding voor inhoud 2">
            <a:extLst>
              <a:ext uri="{FF2B5EF4-FFF2-40B4-BE49-F238E27FC236}">
                <a16:creationId xmlns:a16="http://schemas.microsoft.com/office/drawing/2014/main" xmlns="" id="{59712245-F877-4E85-B875-8465B8B7A743}"/>
              </a:ext>
            </a:extLst>
          </p:cNvPr>
          <p:cNvGraphicFramePr>
            <a:graphicFrameLocks noGrp="1"/>
          </p:cNvGraphicFramePr>
          <p:nvPr>
            <p:ph idx="1"/>
            <p:extLst>
              <p:ext uri="{D42A27DB-BD31-4B8C-83A1-F6EECF244321}">
                <p14:modId xmlns:p14="http://schemas.microsoft.com/office/powerpoint/2010/main" val="384507971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4564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normAutofit/>
          </a:bodyPr>
          <a:lstStyle/>
          <a:p>
            <a:r>
              <a:rPr lang="nl-NL" dirty="0"/>
              <a:t>Wat wil Kiwanis Nederland zijn?  </a:t>
            </a:r>
          </a:p>
        </p:txBody>
      </p:sp>
      <p:graphicFrame>
        <p:nvGraphicFramePr>
          <p:cNvPr id="7" name="Tijdelijke aanduiding voor inhoud 2">
            <a:extLst>
              <a:ext uri="{FF2B5EF4-FFF2-40B4-BE49-F238E27FC236}">
                <a16:creationId xmlns:a16="http://schemas.microsoft.com/office/drawing/2014/main" xmlns="" id="{9DFC7FC3-3EC7-4BBE-B50C-41945706833C}"/>
              </a:ext>
            </a:extLst>
          </p:cNvPr>
          <p:cNvGraphicFramePr>
            <a:graphicFrameLocks noGrp="1"/>
          </p:cNvGraphicFramePr>
          <p:nvPr>
            <p:ph idx="1"/>
            <p:extLst>
              <p:ext uri="{D42A27DB-BD31-4B8C-83A1-F6EECF244321}">
                <p14:modId xmlns:p14="http://schemas.microsoft.com/office/powerpoint/2010/main" val="81839789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4181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246427" y="380243"/>
            <a:ext cx="10515600" cy="1325563"/>
          </a:xfrm>
        </p:spPr>
        <p:txBody>
          <a:bodyPr>
            <a:normAutofit/>
          </a:bodyPr>
          <a:lstStyle/>
          <a:p>
            <a:r>
              <a:rPr lang="nl-NL" dirty="0"/>
              <a:t>Welke strategie hanteert KIDN daartoe?  </a:t>
            </a:r>
          </a:p>
        </p:txBody>
      </p:sp>
      <p:graphicFrame>
        <p:nvGraphicFramePr>
          <p:cNvPr id="7" name="Tijdelijke aanduiding voor inhoud 2">
            <a:extLst>
              <a:ext uri="{FF2B5EF4-FFF2-40B4-BE49-F238E27FC236}">
                <a16:creationId xmlns:a16="http://schemas.microsoft.com/office/drawing/2014/main" xmlns="" id="{9DFC7FC3-3EC7-4BBE-B50C-41945706833C}"/>
              </a:ext>
            </a:extLst>
          </p:cNvPr>
          <p:cNvGraphicFramePr>
            <a:graphicFrameLocks noGrp="1"/>
          </p:cNvGraphicFramePr>
          <p:nvPr>
            <p:ph idx="1"/>
            <p:extLst>
              <p:ext uri="{D42A27DB-BD31-4B8C-83A1-F6EECF244321}">
                <p14:modId xmlns:p14="http://schemas.microsoft.com/office/powerpoint/2010/main" val="175075566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4316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normAutofit/>
          </a:bodyPr>
          <a:lstStyle/>
          <a:p>
            <a:r>
              <a:rPr lang="nl-NL" dirty="0"/>
              <a:t>  De Strategie samengevat in 10 punten </a:t>
            </a:r>
          </a:p>
        </p:txBody>
      </p:sp>
      <p:graphicFrame>
        <p:nvGraphicFramePr>
          <p:cNvPr id="5" name="Tijdelijke aanduiding voor inhoud 2">
            <a:extLst>
              <a:ext uri="{FF2B5EF4-FFF2-40B4-BE49-F238E27FC236}">
                <a16:creationId xmlns:a16="http://schemas.microsoft.com/office/drawing/2014/main" xmlns="" id="{F47EF301-1D85-4BDC-8F14-4E5B1C157075}"/>
              </a:ext>
            </a:extLst>
          </p:cNvPr>
          <p:cNvGraphicFramePr>
            <a:graphicFrameLocks noGrp="1"/>
          </p:cNvGraphicFramePr>
          <p:nvPr>
            <p:ph idx="1"/>
            <p:extLst>
              <p:ext uri="{D42A27DB-BD31-4B8C-83A1-F6EECF244321}">
                <p14:modId xmlns:p14="http://schemas.microsoft.com/office/powerpoint/2010/main" val="217403982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0260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14">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title"/>
          </p:nvPr>
        </p:nvSpPr>
        <p:spPr>
          <a:xfrm>
            <a:off x="838200" y="963877"/>
            <a:ext cx="3494362" cy="4930246"/>
          </a:xfrm>
        </p:spPr>
        <p:txBody>
          <a:bodyPr>
            <a:normAutofit/>
          </a:bodyPr>
          <a:lstStyle/>
          <a:p>
            <a:pPr algn="r"/>
            <a:r>
              <a:rPr lang="nl-NL" dirty="0">
                <a:solidFill>
                  <a:schemeClr val="accent1"/>
                </a:solidFill>
              </a:rPr>
              <a:t>Speerpunt 1</a:t>
            </a:r>
          </a:p>
        </p:txBody>
      </p:sp>
      <p:cxnSp>
        <p:nvCxnSpPr>
          <p:cNvPr id="46" name="Straight Connector 16">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76031" y="963877"/>
            <a:ext cx="6377769" cy="4930246"/>
          </a:xfrm>
        </p:spPr>
        <p:txBody>
          <a:bodyPr anchor="ctr">
            <a:normAutofit/>
          </a:bodyPr>
          <a:lstStyle/>
          <a:p>
            <a:pPr marL="0" indent="0">
              <a:buNone/>
            </a:pPr>
            <a:r>
              <a:rPr lang="nl-NL" sz="2400" b="1" dirty="0"/>
              <a:t>Creëer draagvlak voor de Strategienota : </a:t>
            </a:r>
          </a:p>
          <a:p>
            <a:r>
              <a:rPr lang="nl-NL" sz="1800" dirty="0"/>
              <a:t>Bij de clubs en de leden van KIDN</a:t>
            </a:r>
          </a:p>
          <a:p>
            <a:r>
              <a:rPr lang="nl-NL" sz="1800" dirty="0"/>
              <a:t>Binnen het Algemeen bestuur  </a:t>
            </a:r>
          </a:p>
          <a:p>
            <a:r>
              <a:rPr lang="nl-NL" sz="1800" dirty="0"/>
              <a:t>Binnen </a:t>
            </a:r>
            <a:r>
              <a:rPr lang="nl-NL" sz="1800" dirty="0" err="1"/>
              <a:t>Kiwanis</a:t>
            </a:r>
            <a:r>
              <a:rPr lang="nl-NL" sz="1800" dirty="0"/>
              <a:t> International en </a:t>
            </a:r>
            <a:r>
              <a:rPr lang="nl-NL" sz="1800" dirty="0" err="1"/>
              <a:t>Kiwanis</a:t>
            </a:r>
            <a:r>
              <a:rPr lang="nl-NL" sz="1800" dirty="0"/>
              <a:t> Europa.</a:t>
            </a:r>
          </a:p>
          <a:p>
            <a:pPr marL="0" indent="0">
              <a:buNone/>
            </a:pPr>
            <a:r>
              <a:rPr lang="nl-NL" sz="2400" dirty="0"/>
              <a:t> </a:t>
            </a:r>
          </a:p>
          <a:p>
            <a:pPr marL="0" indent="0">
              <a:buNone/>
            </a:pPr>
            <a:r>
              <a:rPr lang="nl-NL" sz="2400" dirty="0"/>
              <a:t> </a:t>
            </a:r>
            <a:r>
              <a:rPr lang="nl-NL" sz="2400" b="1" dirty="0"/>
              <a:t>Initiators </a:t>
            </a:r>
          </a:p>
          <a:p>
            <a:r>
              <a:rPr lang="nl-NL" sz="1800" dirty="0"/>
              <a:t>De Gouverneur en de </a:t>
            </a:r>
            <a:r>
              <a:rPr lang="nl-NL" sz="1800" dirty="0" err="1"/>
              <a:t>LG’s</a:t>
            </a:r>
            <a:r>
              <a:rPr lang="nl-NL" sz="1800" dirty="0"/>
              <a:t>;</a:t>
            </a:r>
          </a:p>
          <a:p>
            <a:pPr marL="0" indent="0">
              <a:buNone/>
            </a:pPr>
            <a:endParaRPr lang="nl-NL" sz="2400" dirty="0"/>
          </a:p>
          <a:p>
            <a:endParaRPr lang="nl-NL" sz="2400" dirty="0"/>
          </a:p>
        </p:txBody>
      </p:sp>
    </p:spTree>
    <p:extLst>
      <p:ext uri="{BB962C8B-B14F-4D97-AF65-F5344CB8AC3E}">
        <p14:creationId xmlns:p14="http://schemas.microsoft.com/office/powerpoint/2010/main" val="4005665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title"/>
          </p:nvPr>
        </p:nvSpPr>
        <p:spPr>
          <a:xfrm>
            <a:off x="838200" y="963877"/>
            <a:ext cx="3494362" cy="4930246"/>
          </a:xfrm>
        </p:spPr>
        <p:txBody>
          <a:bodyPr>
            <a:normAutofit/>
          </a:bodyPr>
          <a:lstStyle/>
          <a:p>
            <a:pPr algn="r"/>
            <a:r>
              <a:rPr lang="nl-NL" dirty="0">
                <a:solidFill>
                  <a:schemeClr val="accent1"/>
                </a:solidFill>
              </a:rPr>
              <a:t>Speerpunt 2             </a:t>
            </a:r>
          </a:p>
        </p:txBody>
      </p:sp>
      <p:cxnSp>
        <p:nvCxnSpPr>
          <p:cNvPr id="10" name="Straight Connector 9">
            <a:extLst>
              <a:ext uri="{FF2B5EF4-FFF2-40B4-BE49-F238E27FC236}">
                <a16:creationId xmlns:a16="http://schemas.microsoft.com/office/drawing/2014/main" xmlns=""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4976031" y="963877"/>
            <a:ext cx="6377769" cy="4930246"/>
          </a:xfrm>
        </p:spPr>
        <p:txBody>
          <a:bodyPr anchor="ctr">
            <a:normAutofit fontScale="92500" lnSpcReduction="10000"/>
          </a:bodyPr>
          <a:lstStyle/>
          <a:p>
            <a:pPr marL="0" indent="0">
              <a:buNone/>
            </a:pPr>
            <a:r>
              <a:rPr lang="nl-NL" sz="2400" b="1" dirty="0"/>
              <a:t>Communiceren, communiceren,</a:t>
            </a:r>
            <a:r>
              <a:rPr lang="mr-IN" sz="2400" b="1" dirty="0"/>
              <a:t>……</a:t>
            </a:r>
            <a:r>
              <a:rPr lang="nl-NL" sz="2400" b="1" dirty="0"/>
              <a:t> :</a:t>
            </a:r>
          </a:p>
          <a:p>
            <a:r>
              <a:rPr lang="nl-NL" sz="1800" dirty="0"/>
              <a:t>Communicatie is een gebied waar veel over wordt geklaagd</a:t>
            </a:r>
          </a:p>
          <a:p>
            <a:r>
              <a:rPr lang="nl-NL" sz="1800" dirty="0"/>
              <a:t>De marketing van KIWANIS  c.q. de externe communicatie, moet consistent zijn (vooral op </a:t>
            </a:r>
            <a:r>
              <a:rPr lang="nl-NL" sz="1800" dirty="0" err="1"/>
              <a:t>social</a:t>
            </a:r>
            <a:r>
              <a:rPr lang="nl-NL" sz="1800" dirty="0"/>
              <a:t> media) en met een duidelijke boodschap (focus op blije kinderen in beeld)</a:t>
            </a:r>
          </a:p>
          <a:p>
            <a:r>
              <a:rPr lang="nl-NL" sz="1800" dirty="0"/>
              <a:t>De communicatie binnen de </a:t>
            </a:r>
            <a:r>
              <a:rPr lang="nl-NL" sz="1800" dirty="0" err="1"/>
              <a:t>Kiwanis</a:t>
            </a:r>
            <a:r>
              <a:rPr lang="nl-NL" sz="1800" dirty="0"/>
              <a:t> gemeenschap is de bindende factor</a:t>
            </a:r>
          </a:p>
          <a:p>
            <a:r>
              <a:rPr lang="nl-NL" sz="1800" dirty="0"/>
              <a:t>Communiceren heeft twee dimensies: zenden en ontvangen</a:t>
            </a:r>
          </a:p>
          <a:p>
            <a:pPr marL="0" indent="0">
              <a:buNone/>
            </a:pPr>
            <a:r>
              <a:rPr lang="nl-NL" sz="2400" b="1" dirty="0"/>
              <a:t>Initiators:  </a:t>
            </a:r>
          </a:p>
          <a:p>
            <a:r>
              <a:rPr lang="nl-NL" sz="1800" dirty="0"/>
              <a:t>Het AB: Versterk de Commissie Communicatie en maak er een substantieel budget voor vrij</a:t>
            </a:r>
          </a:p>
          <a:p>
            <a:r>
              <a:rPr lang="nl-NL" sz="1800" dirty="0"/>
              <a:t>Zenden : een landelijke website beheerder (zorgt voor actuele en inspirerende informatie)</a:t>
            </a:r>
          </a:p>
          <a:p>
            <a:r>
              <a:rPr lang="nl-NL" sz="1800" dirty="0"/>
              <a:t>Ontvangen: leden krijgen via </a:t>
            </a:r>
            <a:r>
              <a:rPr lang="nl-NL" sz="1800" dirty="0" err="1"/>
              <a:t>social</a:t>
            </a:r>
            <a:r>
              <a:rPr lang="nl-NL" sz="1800" dirty="0"/>
              <a:t> media en mail zeer regelmatig informatie en geven terugkoppeling</a:t>
            </a:r>
          </a:p>
          <a:p>
            <a:r>
              <a:rPr lang="nl-NL" sz="1800" dirty="0"/>
              <a:t>Via KIWANIS Academy trainingen en instructies voor clubs en leden.</a:t>
            </a:r>
          </a:p>
          <a:p>
            <a:endParaRPr lang="nl-NL" sz="1800" dirty="0"/>
          </a:p>
        </p:txBody>
      </p:sp>
    </p:spTree>
    <p:extLst>
      <p:ext uri="{BB962C8B-B14F-4D97-AF65-F5344CB8AC3E}">
        <p14:creationId xmlns:p14="http://schemas.microsoft.com/office/powerpoint/2010/main" val="2629149217"/>
      </p:ext>
    </p:extLst>
  </p:cSld>
  <p:clrMapOvr>
    <a:masterClrMapping/>
  </p:clrMapOvr>
</p:sld>
</file>

<file path=ppt/theme/theme1.xml><?xml version="1.0" encoding="utf-8"?>
<a:theme xmlns:a="http://schemas.openxmlformats.org/drawingml/2006/main" name="5.1 KCF 2018 Dutch version presentatie 9 juni 201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iwanis PP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1469</Words>
  <Application>Microsoft Office PowerPoint</Application>
  <PresentationFormat>Breedbeeld</PresentationFormat>
  <Paragraphs>150</Paragraphs>
  <Slides>20</Slides>
  <Notes>1</Notes>
  <HiddenSlides>0</HiddenSlides>
  <MMClips>0</MMClips>
  <ScaleCrop>false</ScaleCrop>
  <HeadingPairs>
    <vt:vector size="6" baseType="variant">
      <vt:variant>
        <vt:lpstr>Gebruikte lettertypen</vt:lpstr>
      </vt:variant>
      <vt:variant>
        <vt:i4>11</vt:i4>
      </vt:variant>
      <vt:variant>
        <vt:lpstr>Thema</vt:lpstr>
      </vt:variant>
      <vt:variant>
        <vt:i4>2</vt:i4>
      </vt:variant>
      <vt:variant>
        <vt:lpstr>Diatitels</vt:lpstr>
      </vt:variant>
      <vt:variant>
        <vt:i4>20</vt:i4>
      </vt:variant>
    </vt:vector>
  </HeadingPairs>
  <TitlesOfParts>
    <vt:vector size="33" baseType="lpstr">
      <vt:lpstr>Arial</vt:lpstr>
      <vt:lpstr>Calibri</vt:lpstr>
      <vt:lpstr>Calibri Light</vt:lpstr>
      <vt:lpstr>Courier New</vt:lpstr>
      <vt:lpstr>Garamond</vt:lpstr>
      <vt:lpstr>Lucida Handwriting</vt:lpstr>
      <vt:lpstr>Mangal</vt:lpstr>
      <vt:lpstr>Noto Sans Symbols</vt:lpstr>
      <vt:lpstr>Times New Roman</vt:lpstr>
      <vt:lpstr>Verdana</vt:lpstr>
      <vt:lpstr>Wingdings</vt:lpstr>
      <vt:lpstr>5.1 KCF 2018 Dutch version presentatie 9 juni 2018</vt:lpstr>
      <vt:lpstr>Kiwanis PPT Template</vt:lpstr>
      <vt:lpstr>STRATEGIENOTA 2019 EN VERDER  </vt:lpstr>
      <vt:lpstr>De opdracht aan de Strategiecommissie ! </vt:lpstr>
      <vt:lpstr>Het plan is gericht op de toekomst !</vt:lpstr>
      <vt:lpstr>Strategienota 2019 en volgende jaren  : aanpak</vt:lpstr>
      <vt:lpstr>Wat wil Kiwanis Nederland zijn?  </vt:lpstr>
      <vt:lpstr>Welke strategie hanteert KIDN daartoe?  </vt:lpstr>
      <vt:lpstr>  De Strategie samengevat in 10 punten </vt:lpstr>
      <vt:lpstr>Speerpunt 1</vt:lpstr>
      <vt:lpstr>Speerpunt 2             </vt:lpstr>
      <vt:lpstr>Speerpunt 3</vt:lpstr>
      <vt:lpstr>Speerpunt 4</vt:lpstr>
      <vt:lpstr>Speerpunt 5 </vt:lpstr>
      <vt:lpstr>Speerpunt 6 </vt:lpstr>
      <vt:lpstr>                  Speerpunt 7</vt:lpstr>
      <vt:lpstr>              Speerpunt 8</vt:lpstr>
      <vt:lpstr>                Speerpunt 9</vt:lpstr>
      <vt:lpstr>               Speerpunt 10 </vt:lpstr>
      <vt:lpstr>Een paar punten als toevoeging</vt:lpstr>
      <vt:lpstr>Enquête </vt:lpstr>
      <vt:lpstr>Strategiecommissie 2019 e.v. jaren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STRATEGIENOTA 2019 EN VERDER</dc:title>
  <dc:creator>Guido Palm</dc:creator>
  <cp:lastModifiedBy>hendrik beuving</cp:lastModifiedBy>
  <cp:revision>2</cp:revision>
  <dcterms:created xsi:type="dcterms:W3CDTF">2019-06-23T09:41:44Z</dcterms:created>
  <dcterms:modified xsi:type="dcterms:W3CDTF">2019-06-24T10:02:48Z</dcterms:modified>
</cp:coreProperties>
</file>